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handoutMasterIdLst>
    <p:handoutMasterId r:id="rId39"/>
  </p:handoutMasterIdLst>
  <p:sldIdLst>
    <p:sldId id="2448" r:id="rId5"/>
    <p:sldId id="2462" r:id="rId6"/>
    <p:sldId id="2463" r:id="rId7"/>
    <p:sldId id="259" r:id="rId8"/>
    <p:sldId id="2451" r:id="rId9"/>
    <p:sldId id="2464" r:id="rId10"/>
    <p:sldId id="2465" r:id="rId11"/>
    <p:sldId id="2466" r:id="rId12"/>
    <p:sldId id="2467" r:id="rId13"/>
    <p:sldId id="2468" r:id="rId14"/>
    <p:sldId id="2469" r:id="rId15"/>
    <p:sldId id="2470" r:id="rId16"/>
    <p:sldId id="2471" r:id="rId17"/>
    <p:sldId id="2472" r:id="rId18"/>
    <p:sldId id="2473" r:id="rId19"/>
    <p:sldId id="2474" r:id="rId20"/>
    <p:sldId id="2475" r:id="rId21"/>
    <p:sldId id="2476" r:id="rId22"/>
    <p:sldId id="2477" r:id="rId23"/>
    <p:sldId id="2478" r:id="rId24"/>
    <p:sldId id="2479" r:id="rId25"/>
    <p:sldId id="2480" r:id="rId26"/>
    <p:sldId id="2481" r:id="rId27"/>
    <p:sldId id="2482" r:id="rId28"/>
    <p:sldId id="2483" r:id="rId29"/>
    <p:sldId id="2484" r:id="rId30"/>
    <p:sldId id="2485" r:id="rId31"/>
    <p:sldId id="2486" r:id="rId32"/>
    <p:sldId id="2487" r:id="rId33"/>
    <p:sldId id="2488" r:id="rId34"/>
    <p:sldId id="2489" r:id="rId35"/>
    <p:sldId id="2490" r:id="rId36"/>
    <p:sldId id="243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92" userDrawn="1">
          <p15:clr>
            <a:srgbClr val="A4A3A4"/>
          </p15:clr>
        </p15:guide>
        <p15:guide id="2" pos="3840" userDrawn="1">
          <p15:clr>
            <a:srgbClr val="A4A3A4"/>
          </p15:clr>
        </p15:guide>
        <p15:guide id="3" orient="horz" pos="14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23B"/>
    <a:srgbClr val="898989"/>
    <a:srgbClr val="2F3342"/>
    <a:srgbClr val="A53F52"/>
    <a:srgbClr val="2C2153"/>
    <a:srgbClr val="E997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5033" autoAdjust="0"/>
  </p:normalViewPr>
  <p:slideViewPr>
    <p:cSldViewPr snapToGrid="0">
      <p:cViewPr varScale="1">
        <p:scale>
          <a:sx n="68" d="100"/>
          <a:sy n="68" d="100"/>
        </p:scale>
        <p:origin x="84" y="156"/>
      </p:cViewPr>
      <p:guideLst>
        <p:guide orient="horz" pos="1992"/>
        <p:guide pos="3840"/>
        <p:guide orient="horz" pos="1416"/>
      </p:guideLst>
    </p:cSldViewPr>
  </p:slideViewPr>
  <p:outlineViewPr>
    <p:cViewPr>
      <p:scale>
        <a:sx n="33" d="100"/>
        <a:sy n="33" d="100"/>
      </p:scale>
      <p:origin x="0" y="-5189"/>
    </p:cViewPr>
  </p:outlineViewPr>
  <p:notesTextViewPr>
    <p:cViewPr>
      <p:scale>
        <a:sx n="1" d="1"/>
        <a:sy n="1" d="1"/>
      </p:scale>
      <p:origin x="0" y="0"/>
    </p:cViewPr>
  </p:notesTextViewPr>
  <p:sorterViewPr>
    <p:cViewPr>
      <p:scale>
        <a:sx n="130" d="100"/>
        <a:sy n="130" d="100"/>
      </p:scale>
      <p:origin x="0" y="-8722"/>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97DFCF-F890-A143-9133-C8B65C9B01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E2C281-2434-D94F-B4BD-BA3CD4DB8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6D5B4E-BF3E-3B45-A4BA-D6C3B92870D7}" type="datetimeFigureOut">
              <a:rPr lang="en-US" smtClean="0"/>
              <a:t>12/17/2022</a:t>
            </a:fld>
            <a:endParaRPr lang="en-US" dirty="0"/>
          </a:p>
        </p:txBody>
      </p:sp>
      <p:sp>
        <p:nvSpPr>
          <p:cNvPr id="4" name="Footer Placeholder 3">
            <a:extLst>
              <a:ext uri="{FF2B5EF4-FFF2-40B4-BE49-F238E27FC236}">
                <a16:creationId xmlns:a16="http://schemas.microsoft.com/office/drawing/2014/main" id="{5C17CBFA-633D-5540-AFAA-BE1F495EC6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26B5631-D714-AD41-853B-A883ADC344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5AE8BC-2AB3-9E4C-9797-2A6F8A74C74E}" type="slidenum">
              <a:rPr lang="en-US" smtClean="0"/>
              <a:t>‹#›</a:t>
            </a:fld>
            <a:endParaRPr lang="en-US" dirty="0"/>
          </a:p>
        </p:txBody>
      </p:sp>
    </p:spTree>
    <p:extLst>
      <p:ext uri="{BB962C8B-B14F-4D97-AF65-F5344CB8AC3E}">
        <p14:creationId xmlns:p14="http://schemas.microsoft.com/office/powerpoint/2010/main" val="4273987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8621B-8C8E-49BA-8772-41D0FE75A082}" type="datetimeFigureOut">
              <a:rPr lang="en-US" smtClean="0"/>
              <a:t>12/17/2022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B34ED-4CDD-41C9-90F7-D768D5559A6F}" type="slidenum">
              <a:rPr lang="en-US" smtClean="0"/>
              <a:t>‹#›</a:t>
            </a:fld>
            <a:endParaRPr lang="en-US" dirty="0"/>
          </a:p>
        </p:txBody>
      </p:sp>
    </p:spTree>
    <p:extLst>
      <p:ext uri="{BB962C8B-B14F-4D97-AF65-F5344CB8AC3E}">
        <p14:creationId xmlns:p14="http://schemas.microsoft.com/office/powerpoint/2010/main" val="422597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B34ED-4CDD-41C9-90F7-D768D5559A6F}" type="slidenum">
              <a:rPr lang="en-US" smtClean="0"/>
              <a:t>4</a:t>
            </a:fld>
            <a:endParaRPr lang="en-US" dirty="0"/>
          </a:p>
        </p:txBody>
      </p:sp>
    </p:spTree>
    <p:extLst>
      <p:ext uri="{BB962C8B-B14F-4D97-AF65-F5344CB8AC3E}">
        <p14:creationId xmlns:p14="http://schemas.microsoft.com/office/powerpoint/2010/main" val="1632949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F80209DF-C4D9-43B8-AA05-F53619153042}"/>
              </a:ext>
            </a:extLst>
          </p:cNvPr>
          <p:cNvSpPr>
            <a:spLocks noGrp="1"/>
          </p:cNvSpPr>
          <p:nvPr>
            <p:ph type="body" sz="quarter" idx="12"/>
          </p:nvPr>
        </p:nvSpPr>
        <p:spPr>
          <a:xfrm>
            <a:off x="3512343" y="5922140"/>
            <a:ext cx="5167313" cy="518795"/>
          </a:xfrm>
        </p:spPr>
        <p:txBody>
          <a:bodyPr>
            <a:noAutofit/>
          </a:bodyPr>
          <a:lstStyle>
            <a:lvl1pPr marL="0" indent="0" algn="ctr">
              <a:buNone/>
              <a:defRPr sz="1800" spc="300">
                <a:solidFill>
                  <a:schemeClr val="tx1"/>
                </a:solidFill>
              </a:defRPr>
            </a:lvl1pPr>
            <a:lvl2pPr marL="457200" indent="0">
              <a:buNone/>
              <a:defRPr/>
            </a:lvl2pPr>
          </a:lstStyle>
          <a:p>
            <a:pPr lvl="0"/>
            <a:r>
              <a:rPr lang="en-US"/>
              <a:t>Click to edit Master text styles</a:t>
            </a:r>
          </a:p>
        </p:txBody>
      </p:sp>
      <p:sp>
        <p:nvSpPr>
          <p:cNvPr id="7" name="Text Placeholder 6">
            <a:extLst>
              <a:ext uri="{FF2B5EF4-FFF2-40B4-BE49-F238E27FC236}">
                <a16:creationId xmlns:a16="http://schemas.microsoft.com/office/drawing/2014/main" id="{758235C5-25B1-4243-9762-4AAD3C08E8BE}"/>
              </a:ext>
            </a:extLst>
          </p:cNvPr>
          <p:cNvSpPr>
            <a:spLocks noGrp="1"/>
          </p:cNvSpPr>
          <p:nvPr>
            <p:ph type="body" idx="1" hasCustomPrompt="1"/>
          </p:nvPr>
        </p:nvSpPr>
        <p:spPr>
          <a:xfrm>
            <a:off x="4038600" y="3608511"/>
            <a:ext cx="4114800" cy="51879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a:noAutofit/>
          </a:bodyPr>
          <a:lstStyle>
            <a:lvl1pPr marL="0" indent="0" algn="ctr">
              <a:buNone/>
              <a:defRPr sz="1800" cap="all" baseline="0"/>
            </a:lvl1pPr>
          </a:lstStyle>
          <a:p>
            <a:r>
              <a:rPr lang="en-US" spc="300" dirty="0"/>
              <a:t>ANNUAL REVIEW</a:t>
            </a:r>
          </a:p>
        </p:txBody>
      </p:sp>
      <p:sp>
        <p:nvSpPr>
          <p:cNvPr id="2" name="Title 1">
            <a:extLst>
              <a:ext uri="{FF2B5EF4-FFF2-40B4-BE49-F238E27FC236}">
                <a16:creationId xmlns:a16="http://schemas.microsoft.com/office/drawing/2014/main" id="{298B2C6E-DB6F-4476-8E95-9F6EC79392FD}"/>
              </a:ext>
            </a:extLst>
          </p:cNvPr>
          <p:cNvSpPr>
            <a:spLocks noGrp="1"/>
          </p:cNvSpPr>
          <p:nvPr>
            <p:ph type="title" hasCustomPrompt="1"/>
          </p:nvPr>
        </p:nvSpPr>
        <p:spPr>
          <a:xfrm>
            <a:off x="350836" y="2445633"/>
            <a:ext cx="11490325" cy="823913"/>
          </a:xfrm>
        </p:spPr>
        <p:txBody>
          <a:bodyPr>
            <a:noAutofit/>
          </a:bodyPr>
          <a:lstStyle>
            <a:lvl1pPr>
              <a:lnSpc>
                <a:spcPct val="150000"/>
              </a:lnSpc>
              <a:spcBef>
                <a:spcPts val="1000"/>
              </a:spcBef>
              <a:defRPr sz="4000" cap="all" spc="300" baseline="0"/>
            </a:lvl1pPr>
          </a:lstStyle>
          <a:p>
            <a:r>
              <a:rPr lang="en-US" dirty="0"/>
              <a:t>Click to edit Master TEXT styles</a:t>
            </a:r>
          </a:p>
        </p:txBody>
      </p:sp>
    </p:spTree>
    <p:extLst>
      <p:ext uri="{BB962C8B-B14F-4D97-AF65-F5344CB8AC3E}">
        <p14:creationId xmlns:p14="http://schemas.microsoft.com/office/powerpoint/2010/main" val="318230312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86FE9B2-6286-484B-8943-95EE0B6B0267}"/>
              </a:ext>
            </a:extLst>
          </p:cNvPr>
          <p:cNvSpPr>
            <a:spLocks noGrp="1"/>
          </p:cNvSpPr>
          <p:nvPr>
            <p:ph type="pic" sz="quarter" idx="14"/>
          </p:nvPr>
        </p:nvSpPr>
        <p:spPr>
          <a:xfrm>
            <a:off x="0" y="0"/>
            <a:ext cx="5416550" cy="6858000"/>
          </a:xfrm>
          <a:effectLst/>
        </p:spPr>
        <p:txBody>
          <a:bodyPr anchor="ctr"/>
          <a:lstStyle>
            <a:lvl1pPr marL="0" indent="0" algn="ctr">
              <a:buNone/>
              <a:defRPr/>
            </a:lvl1pPr>
          </a:lstStyle>
          <a:p>
            <a:r>
              <a:rPr lang="en-US"/>
              <a:t>Click icon to add picture</a:t>
            </a:r>
            <a:endParaRPr lang="en-US" dirty="0"/>
          </a:p>
        </p:txBody>
      </p:sp>
      <p:sp>
        <p:nvSpPr>
          <p:cNvPr id="11" name="Slide Number Placeholder 5">
            <a:extLst>
              <a:ext uri="{FF2B5EF4-FFF2-40B4-BE49-F238E27FC236}">
                <a16:creationId xmlns:a16="http://schemas.microsoft.com/office/drawing/2014/main" id="{7D4E8708-8565-4A5B-9D9E-1D4F40EAF909}"/>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
        <p:nvSpPr>
          <p:cNvPr id="16" name="Content Placeholder 8">
            <a:extLst>
              <a:ext uri="{FF2B5EF4-FFF2-40B4-BE49-F238E27FC236}">
                <a16:creationId xmlns:a16="http://schemas.microsoft.com/office/drawing/2014/main" id="{42436126-0370-4532-A8AD-D20897982AD2}"/>
              </a:ext>
            </a:extLst>
          </p:cNvPr>
          <p:cNvSpPr>
            <a:spLocks noGrp="1"/>
          </p:cNvSpPr>
          <p:nvPr>
            <p:ph idx="1" hasCustomPrompt="1"/>
          </p:nvPr>
        </p:nvSpPr>
        <p:spPr>
          <a:xfrm>
            <a:off x="6096000" y="1661160"/>
            <a:ext cx="4646246" cy="2218585"/>
          </a:xfrm>
        </p:spPr>
        <p:txBody>
          <a:bodyPr>
            <a:noAutofit/>
          </a:bodyPr>
          <a:lstStyle>
            <a:lvl1pPr>
              <a:defRPr/>
            </a:lvl1pPr>
          </a:lstStyle>
          <a:p>
            <a:pPr marL="0" indent="0">
              <a:lnSpc>
                <a:spcPct val="100000"/>
              </a:lnSpc>
              <a:buNone/>
            </a:pPr>
            <a:r>
              <a:rPr lang="en-US" sz="1600" dirty="0">
                <a:cs typeface="Biome Light" panose="020B0303030204020804" pitchFamily="34" charset="0"/>
              </a:rPr>
              <a:t>Click to edit master text style.</a:t>
            </a:r>
          </a:p>
          <a:p>
            <a:pPr marL="0" indent="0">
              <a:buNone/>
            </a:pPr>
            <a:endParaRPr lang="en-US" dirty="0"/>
          </a:p>
        </p:txBody>
      </p:sp>
      <p:sp>
        <p:nvSpPr>
          <p:cNvPr id="17" name="Slide Number Placeholder 70">
            <a:extLst>
              <a:ext uri="{FF2B5EF4-FFF2-40B4-BE49-F238E27FC236}">
                <a16:creationId xmlns:a16="http://schemas.microsoft.com/office/drawing/2014/main" id="{AEC105AD-E933-4969-B038-0ABD6F013167}"/>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a:t>
            </a:fld>
            <a:endParaRPr lang="en-US" dirty="0"/>
          </a:p>
        </p:txBody>
      </p:sp>
      <p:sp>
        <p:nvSpPr>
          <p:cNvPr id="7" name="Title 1">
            <a:extLst>
              <a:ext uri="{FF2B5EF4-FFF2-40B4-BE49-F238E27FC236}">
                <a16:creationId xmlns:a16="http://schemas.microsoft.com/office/drawing/2014/main" id="{76CDEBF2-B5C9-4887-B717-81C3D1A73CA9}"/>
              </a:ext>
            </a:extLst>
          </p:cNvPr>
          <p:cNvSpPr>
            <a:spLocks noGrp="1"/>
          </p:cNvSpPr>
          <p:nvPr>
            <p:ph type="title"/>
          </p:nvPr>
        </p:nvSpPr>
        <p:spPr>
          <a:xfrm>
            <a:off x="6095999" y="612037"/>
            <a:ext cx="5897218" cy="884238"/>
          </a:xfrm>
        </p:spPr>
        <p:txBody>
          <a:bodyPr lIns="91440" rIns="91440" anchor="t">
            <a:noAutofit/>
          </a:bodyPr>
          <a:lstStyle>
            <a:lvl1pPr algn="l">
              <a:lnSpc>
                <a:spcPct val="150000"/>
              </a:lnSpc>
              <a:spcBef>
                <a:spcPts val="1000"/>
              </a:spcBef>
              <a:defRPr sz="3200">
                <a:solidFill>
                  <a:schemeClr val="tx1"/>
                </a:solidFill>
              </a:defRPr>
            </a:lvl1pPr>
          </a:lstStyle>
          <a:p>
            <a:r>
              <a:rPr lang="en-US"/>
              <a:t>Click to edit Master title style</a:t>
            </a:r>
            <a:endParaRPr lang="en-US" dirty="0"/>
          </a:p>
        </p:txBody>
      </p:sp>
      <p:sp>
        <p:nvSpPr>
          <p:cNvPr id="2" name="Rectangle 1">
            <a:extLst>
              <a:ext uri="{FF2B5EF4-FFF2-40B4-BE49-F238E27FC236}">
                <a16:creationId xmlns:a16="http://schemas.microsoft.com/office/drawing/2014/main" id="{016A7FA3-8C13-4E5A-88C4-4357C8ACD73E}"/>
              </a:ext>
              <a:ext uri="{C183D7F6-B498-43B3-948B-1728B52AA6E4}">
                <adec:decorative xmlns:adec="http://schemas.microsoft.com/office/drawing/2017/decorative" val="1"/>
              </a:ext>
            </a:extLst>
          </p:cNvPr>
          <p:cNvSpPr/>
          <p:nvPr userDrawn="1"/>
        </p:nvSpPr>
        <p:spPr>
          <a:xfrm>
            <a:off x="6107044"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319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a:lstStyle>
            <a:lvl1pPr marL="0" indent="0" algn="ctr">
              <a:buNone/>
              <a:defRPr/>
            </a:lvl1pPr>
          </a:lstStyle>
          <a:p>
            <a:r>
              <a:rPr lang="en-US"/>
              <a:t>Click icon to add picture</a:t>
            </a:r>
            <a:endParaRPr lang="en-US" dirty="0"/>
          </a:p>
        </p:txBody>
      </p:sp>
      <p:sp>
        <p:nvSpPr>
          <p:cNvPr id="6" name="Title 5">
            <a:extLst>
              <a:ext uri="{FF2B5EF4-FFF2-40B4-BE49-F238E27FC236}">
                <a16:creationId xmlns:a16="http://schemas.microsoft.com/office/drawing/2014/main" id="{D9074D0F-754F-4F2C-A410-F222D2D2346E}"/>
              </a:ext>
            </a:extLst>
          </p:cNvPr>
          <p:cNvSpPr>
            <a:spLocks noGrp="1"/>
          </p:cNvSpPr>
          <p:nvPr>
            <p:ph type="title" idx="4294967295"/>
          </p:nvPr>
        </p:nvSpPr>
        <p:spPr>
          <a:xfrm>
            <a:off x="702365" y="1660810"/>
            <a:ext cx="10787270" cy="830649"/>
          </a:xfrm>
        </p:spPr>
        <p:txBody>
          <a:bodyPr>
            <a:noAutofit/>
          </a:bodyPr>
          <a:lstStyle/>
          <a:p>
            <a:r>
              <a:rPr lang="en-US" sz="4000" spc="300"/>
              <a:t>Click to edit Master title style</a:t>
            </a:r>
            <a:endParaRPr lang="en-US" sz="4000" spc="300" dirty="0"/>
          </a:p>
        </p:txBody>
      </p:sp>
      <p:sp>
        <p:nvSpPr>
          <p:cNvPr id="14" name="Text Placeholder 13">
            <a:extLst>
              <a:ext uri="{FF2B5EF4-FFF2-40B4-BE49-F238E27FC236}">
                <a16:creationId xmlns:a16="http://schemas.microsoft.com/office/drawing/2014/main" id="{F80209DF-C4D9-43B8-AA05-F53619153042}"/>
              </a:ext>
            </a:extLst>
          </p:cNvPr>
          <p:cNvSpPr>
            <a:spLocks noGrp="1"/>
          </p:cNvSpPr>
          <p:nvPr>
            <p:ph type="body" sz="quarter" idx="12" hasCustomPrompt="1"/>
          </p:nvPr>
        </p:nvSpPr>
        <p:spPr>
          <a:xfrm>
            <a:off x="3512343" y="5137992"/>
            <a:ext cx="5167313" cy="51879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a:noAutofit/>
          </a:bodyPr>
          <a:lstStyle>
            <a:lvl1pPr marL="0" indent="0" algn="ctr">
              <a:buNone/>
              <a:defRPr sz="1800" spc="300">
                <a:solidFill>
                  <a:schemeClr val="tx1"/>
                </a:solidFill>
              </a:defRPr>
            </a:lvl1pPr>
            <a:lvl2pPr marL="457200" indent="0">
              <a:buNone/>
              <a:defRPr/>
            </a:lvl2pPr>
          </a:lstStyle>
          <a:p>
            <a:pPr lvl="0"/>
            <a:r>
              <a:rPr lang="en-US" dirty="0"/>
              <a:t>CLICK TO EDIT MASTER TEXT STYLES</a:t>
            </a:r>
          </a:p>
        </p:txBody>
      </p:sp>
      <p:sp>
        <p:nvSpPr>
          <p:cNvPr id="31" name="Text Placeholder 13">
            <a:extLst>
              <a:ext uri="{FF2B5EF4-FFF2-40B4-BE49-F238E27FC236}">
                <a16:creationId xmlns:a16="http://schemas.microsoft.com/office/drawing/2014/main" id="{1D89734B-03E0-4ADE-8F62-C819F3E976D5}"/>
              </a:ext>
            </a:extLst>
          </p:cNvPr>
          <p:cNvSpPr>
            <a:spLocks noGrp="1"/>
          </p:cNvSpPr>
          <p:nvPr>
            <p:ph type="body" sz="quarter" idx="16" hasCustomPrompt="1"/>
          </p:nvPr>
        </p:nvSpPr>
        <p:spPr>
          <a:xfrm>
            <a:off x="588194" y="3903126"/>
            <a:ext cx="3064668" cy="518795"/>
          </a:xfrm>
        </p:spPr>
        <p:txBody>
          <a:bodyPr>
            <a:noAutofit/>
          </a:bodyPr>
          <a:lstStyle>
            <a:lvl1pPr marL="0" indent="0" algn="ctr">
              <a:buNone/>
              <a:defRPr sz="1800" spc="300">
                <a:solidFill>
                  <a:schemeClr val="tx1"/>
                </a:solidFill>
              </a:defRPr>
            </a:lvl1pPr>
            <a:lvl2pPr marL="457200" indent="0">
              <a:buNone/>
              <a:defRPr/>
            </a:lvl2pPr>
          </a:lstStyle>
          <a:p>
            <a:pPr lvl="0"/>
            <a:r>
              <a:rPr lang="en-US" dirty="0"/>
              <a:t>CLICK TO EDIT</a:t>
            </a:r>
          </a:p>
        </p:txBody>
      </p:sp>
      <p:sp>
        <p:nvSpPr>
          <p:cNvPr id="32" name="Text Placeholder 13">
            <a:extLst>
              <a:ext uri="{FF2B5EF4-FFF2-40B4-BE49-F238E27FC236}">
                <a16:creationId xmlns:a16="http://schemas.microsoft.com/office/drawing/2014/main" id="{85971F4D-8B59-4B3E-9169-64E0EF1BA85F}"/>
              </a:ext>
            </a:extLst>
          </p:cNvPr>
          <p:cNvSpPr>
            <a:spLocks noGrp="1"/>
          </p:cNvSpPr>
          <p:nvPr>
            <p:ph type="body" sz="quarter" idx="17" hasCustomPrompt="1"/>
          </p:nvPr>
        </p:nvSpPr>
        <p:spPr>
          <a:xfrm>
            <a:off x="4563664" y="3893330"/>
            <a:ext cx="3064668" cy="518795"/>
          </a:xfrm>
        </p:spPr>
        <p:txBody>
          <a:bodyPr>
            <a:noAutofit/>
          </a:bodyPr>
          <a:lstStyle>
            <a:lvl1pPr marL="0" indent="0" algn="ctr">
              <a:buNone/>
              <a:defRPr sz="1800" spc="300">
                <a:solidFill>
                  <a:schemeClr val="tx1"/>
                </a:solidFill>
              </a:defRPr>
            </a:lvl1pPr>
            <a:lvl2pPr marL="457200" indent="0">
              <a:buNone/>
              <a:defRPr/>
            </a:lvl2pPr>
          </a:lstStyle>
          <a:p>
            <a:pPr lvl="0"/>
            <a:r>
              <a:rPr lang="en-US" dirty="0"/>
              <a:t>click to edit</a:t>
            </a:r>
          </a:p>
        </p:txBody>
      </p:sp>
      <p:sp>
        <p:nvSpPr>
          <p:cNvPr id="33" name="Text Placeholder 13">
            <a:extLst>
              <a:ext uri="{FF2B5EF4-FFF2-40B4-BE49-F238E27FC236}">
                <a16:creationId xmlns:a16="http://schemas.microsoft.com/office/drawing/2014/main" id="{90B19777-E2ED-419C-B486-857117FD081B}"/>
              </a:ext>
            </a:extLst>
          </p:cNvPr>
          <p:cNvSpPr>
            <a:spLocks noGrp="1"/>
          </p:cNvSpPr>
          <p:nvPr>
            <p:ph type="body" sz="quarter" idx="18" hasCustomPrompt="1"/>
          </p:nvPr>
        </p:nvSpPr>
        <p:spPr>
          <a:xfrm>
            <a:off x="8539138" y="3903126"/>
            <a:ext cx="3064668" cy="518795"/>
          </a:xfrm>
        </p:spPr>
        <p:txBody>
          <a:bodyPr>
            <a:noAutofit/>
          </a:bodyPr>
          <a:lstStyle>
            <a:lvl1pPr marL="0" indent="0" algn="ctr">
              <a:buNone/>
              <a:defRPr sz="1800" spc="300">
                <a:solidFill>
                  <a:schemeClr val="tx1"/>
                </a:solidFill>
              </a:defRPr>
            </a:lvl1pPr>
            <a:lvl2pPr marL="457200" indent="0">
              <a:buNone/>
              <a:defRPr/>
            </a:lvl2pPr>
          </a:lstStyle>
          <a:p>
            <a:pPr lvl="0"/>
            <a:r>
              <a:rPr lang="en-US" dirty="0"/>
              <a:t>click to edit</a:t>
            </a:r>
          </a:p>
        </p:txBody>
      </p:sp>
      <p:sp>
        <p:nvSpPr>
          <p:cNvPr id="34" name="Online Image Placeholder 33">
            <a:extLst>
              <a:ext uri="{FF2B5EF4-FFF2-40B4-BE49-F238E27FC236}">
                <a16:creationId xmlns:a16="http://schemas.microsoft.com/office/drawing/2014/main" id="{1A58EB44-F532-4998-B316-61C738C37BF5}"/>
              </a:ext>
            </a:extLst>
          </p:cNvPr>
          <p:cNvSpPr>
            <a:spLocks noGrp="1"/>
          </p:cNvSpPr>
          <p:nvPr>
            <p:ph type="clipArt" sz="quarter" idx="19" hasCustomPrompt="1"/>
          </p:nvPr>
        </p:nvSpPr>
        <p:spPr>
          <a:xfrm>
            <a:off x="1754768" y="3098985"/>
            <a:ext cx="731520" cy="731520"/>
          </a:xfrm>
        </p:spPr>
        <p:txBody>
          <a:bodyPr>
            <a:noAutofit/>
          </a:bodyPr>
          <a:lstStyle>
            <a:lvl1pPr marL="0" indent="0">
              <a:buNone/>
              <a:defRPr/>
            </a:lvl1pPr>
          </a:lstStyle>
          <a:p>
            <a:r>
              <a:rPr lang="en-US" dirty="0"/>
              <a:t>Icon</a:t>
            </a:r>
          </a:p>
        </p:txBody>
      </p:sp>
      <p:sp>
        <p:nvSpPr>
          <p:cNvPr id="35" name="Online Image Placeholder 33">
            <a:extLst>
              <a:ext uri="{FF2B5EF4-FFF2-40B4-BE49-F238E27FC236}">
                <a16:creationId xmlns:a16="http://schemas.microsoft.com/office/drawing/2014/main" id="{33763C3C-3545-40BD-9B2C-DC4C0E4CE819}"/>
              </a:ext>
            </a:extLst>
          </p:cNvPr>
          <p:cNvSpPr>
            <a:spLocks noGrp="1"/>
          </p:cNvSpPr>
          <p:nvPr>
            <p:ph type="clipArt" sz="quarter" idx="20" hasCustomPrompt="1"/>
          </p:nvPr>
        </p:nvSpPr>
        <p:spPr>
          <a:xfrm>
            <a:off x="5730240" y="3098985"/>
            <a:ext cx="731520" cy="731520"/>
          </a:xfrm>
        </p:spPr>
        <p:txBody>
          <a:bodyPr>
            <a:noAutofit/>
          </a:bodyPr>
          <a:lstStyle>
            <a:lvl1pPr marL="0" indent="0">
              <a:buNone/>
              <a:defRPr/>
            </a:lvl1pPr>
          </a:lstStyle>
          <a:p>
            <a:r>
              <a:rPr lang="en-US" dirty="0"/>
              <a:t>Icon</a:t>
            </a:r>
          </a:p>
        </p:txBody>
      </p:sp>
      <p:sp>
        <p:nvSpPr>
          <p:cNvPr id="36" name="Online Image Placeholder 33">
            <a:extLst>
              <a:ext uri="{FF2B5EF4-FFF2-40B4-BE49-F238E27FC236}">
                <a16:creationId xmlns:a16="http://schemas.microsoft.com/office/drawing/2014/main" id="{1C5D3777-17F3-4225-8C52-2EF1DB4FD54A}"/>
              </a:ext>
            </a:extLst>
          </p:cNvPr>
          <p:cNvSpPr>
            <a:spLocks noGrp="1"/>
          </p:cNvSpPr>
          <p:nvPr>
            <p:ph type="clipArt" sz="quarter" idx="21" hasCustomPrompt="1"/>
          </p:nvPr>
        </p:nvSpPr>
        <p:spPr>
          <a:xfrm>
            <a:off x="9705712" y="3098985"/>
            <a:ext cx="731520" cy="731520"/>
          </a:xfrm>
        </p:spPr>
        <p:txBody>
          <a:bodyPr>
            <a:noAutofit/>
          </a:bodyPr>
          <a:lstStyle>
            <a:lvl1pPr marL="0" indent="0">
              <a:buNone/>
              <a:defRPr/>
            </a:lvl1pPr>
          </a:lstStyle>
          <a:p>
            <a:r>
              <a:rPr lang="en-US" dirty="0"/>
              <a:t>Icon</a:t>
            </a:r>
          </a:p>
        </p:txBody>
      </p:sp>
    </p:spTree>
    <p:extLst>
      <p:ext uri="{BB962C8B-B14F-4D97-AF65-F5344CB8AC3E}">
        <p14:creationId xmlns:p14="http://schemas.microsoft.com/office/powerpoint/2010/main" val="317374039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58000"/>
          </a:xfrm>
          <a:prstGeom prst="parallelogram">
            <a:avLst/>
          </a:prstGeom>
          <a:effectLst/>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7C83D428-B974-43F4-9246-0A2EECA11A5B}"/>
              </a:ext>
            </a:extLst>
          </p:cNvPr>
          <p:cNvSpPr>
            <a:spLocks noGrp="1"/>
          </p:cNvSpPr>
          <p:nvPr>
            <p:ph type="title" hasCustomPrompt="1"/>
          </p:nvPr>
        </p:nvSpPr>
        <p:spPr>
          <a:xfrm>
            <a:off x="7068819" y="642927"/>
            <a:ext cx="4846320" cy="1435947"/>
          </a:xfrm>
        </p:spPr>
        <p:txBody>
          <a:bodyPr anchor="t">
            <a:noAutofit/>
          </a:bodyPr>
          <a:lstStyle>
            <a:lvl1pPr algn="l">
              <a:lnSpc>
                <a:spcPct val="150000"/>
              </a:lnSpc>
              <a:spcBef>
                <a:spcPts val="1000"/>
              </a:spcBef>
              <a:defRPr sz="5400" baseline="0"/>
            </a:lvl1pPr>
          </a:lstStyle>
          <a:p>
            <a:r>
              <a:rPr lang="en-US" dirty="0"/>
              <a:t>Title</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13" name="Text Placeholder 12">
            <a:extLst>
              <a:ext uri="{FF2B5EF4-FFF2-40B4-BE49-F238E27FC236}">
                <a16:creationId xmlns:a16="http://schemas.microsoft.com/office/drawing/2014/main" id="{9D00A38D-CFE8-4333-B9D2-D3E7EACA4F0E}"/>
              </a:ext>
            </a:extLst>
          </p:cNvPr>
          <p:cNvSpPr>
            <a:spLocks noGrp="1"/>
          </p:cNvSpPr>
          <p:nvPr>
            <p:ph type="body" sz="quarter" idx="15" hasCustomPrompt="1"/>
          </p:nvPr>
        </p:nvSpPr>
        <p:spPr>
          <a:xfrm>
            <a:off x="7068820" y="2078875"/>
            <a:ext cx="4114800" cy="3798888"/>
          </a:xfrm>
        </p:spPr>
        <p:txBody>
          <a:bodyPr>
            <a:noAutofit/>
          </a:bodyPr>
          <a:lstStyle>
            <a:lvl1pPr marL="0" indent="0">
              <a:buNone/>
              <a:defRPr sz="1800" spc="300"/>
            </a:lvl1pPr>
          </a:lstStyle>
          <a:p>
            <a:pPr lvl="0"/>
            <a:r>
              <a:rPr lang="en-US" dirty="0"/>
              <a:t>CLICK TO EDIT MASTER TEXT STYLES</a:t>
            </a:r>
          </a:p>
        </p:txBody>
      </p:sp>
      <p:sp>
        <p:nvSpPr>
          <p:cNvPr id="3" name="Rectangle 2">
            <a:extLst>
              <a:ext uri="{FF2B5EF4-FFF2-40B4-BE49-F238E27FC236}">
                <a16:creationId xmlns:a16="http://schemas.microsoft.com/office/drawing/2014/main" id="{1AA8588E-221D-4931-A290-C5C4184435AD}"/>
              </a:ext>
              <a:ext uri="{C183D7F6-B498-43B3-948B-1728B52AA6E4}">
                <adec:decorative xmlns:adec="http://schemas.microsoft.com/office/drawing/2017/decorative" val="1"/>
              </a:ext>
            </a:extLst>
          </p:cNvPr>
          <p:cNvSpPr/>
          <p:nvPr userDrawn="1"/>
        </p:nvSpPr>
        <p:spPr>
          <a:xfrm>
            <a:off x="7068820"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911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5539E44-E270-49B4-8B0A-07870325AA91}"/>
              </a:ext>
            </a:extLst>
          </p:cNvPr>
          <p:cNvSpPr>
            <a:spLocks noGrp="1"/>
          </p:cNvSpPr>
          <p:nvPr>
            <p:ph type="body" sz="quarter" idx="16" hasCustomPrompt="1"/>
          </p:nvPr>
        </p:nvSpPr>
        <p:spPr>
          <a:xfrm>
            <a:off x="6225539" y="1546138"/>
            <a:ext cx="4023360" cy="464871"/>
          </a:xfr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100000"/>
              </a:lnSpc>
              <a:spcBef>
                <a:spcPts val="0"/>
              </a:spcBef>
              <a:buNone/>
              <a:defRPr lang="en-US" sz="1400" spc="300" baseline="0" dirty="0">
                <a:solidFill>
                  <a:schemeClr val="lt1"/>
                </a:solidFill>
              </a:defRPr>
            </a:lvl1pPr>
          </a:lstStyle>
          <a:p>
            <a:pPr marL="0" lvl="0" algn="ctr"/>
            <a:r>
              <a:rPr lang="en-US" dirty="0"/>
              <a:t>CLICK TO EDIT MASTER TEXT STYLES</a:t>
            </a:r>
          </a:p>
        </p:txBody>
      </p:sp>
      <p:sp>
        <p:nvSpPr>
          <p:cNvPr id="9" name="Picture Placeholder 8">
            <a:extLst>
              <a:ext uri="{FF2B5EF4-FFF2-40B4-BE49-F238E27FC236}">
                <a16:creationId xmlns:a16="http://schemas.microsoft.com/office/drawing/2014/main" id="{186FE9B2-6286-484B-8943-95EE0B6B0267}"/>
              </a:ext>
            </a:extLst>
          </p:cNvPr>
          <p:cNvSpPr>
            <a:spLocks noGrp="1"/>
          </p:cNvSpPr>
          <p:nvPr>
            <p:ph type="pic" sz="quarter" idx="14"/>
          </p:nvPr>
        </p:nvSpPr>
        <p:spPr>
          <a:xfrm>
            <a:off x="0" y="0"/>
            <a:ext cx="5416550" cy="6846932"/>
          </a:xfrm>
          <a:effectLst/>
        </p:spPr>
        <p:txBody>
          <a:bodyPr anchor="ctr"/>
          <a:lstStyle>
            <a:lvl1pPr marL="0" indent="0" algn="ctr">
              <a:buNone/>
              <a:defRPr/>
            </a:lvl1pPr>
          </a:lstStyle>
          <a:p>
            <a:r>
              <a:rPr lang="en-US"/>
              <a:t>Click icon to add picture</a:t>
            </a:r>
            <a:endParaRPr lang="en-US" dirty="0"/>
          </a:p>
        </p:txBody>
      </p:sp>
      <p:sp>
        <p:nvSpPr>
          <p:cNvPr id="11" name="Slide Number Placeholder 5">
            <a:extLst>
              <a:ext uri="{FF2B5EF4-FFF2-40B4-BE49-F238E27FC236}">
                <a16:creationId xmlns:a16="http://schemas.microsoft.com/office/drawing/2014/main" id="{7D4E8708-8565-4A5B-9D9E-1D4F40EAF909}"/>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
        <p:nvSpPr>
          <p:cNvPr id="16" name="Content Placeholder 8">
            <a:extLst>
              <a:ext uri="{FF2B5EF4-FFF2-40B4-BE49-F238E27FC236}">
                <a16:creationId xmlns:a16="http://schemas.microsoft.com/office/drawing/2014/main" id="{42436126-0370-4532-A8AD-D20897982AD2}"/>
              </a:ext>
            </a:extLst>
          </p:cNvPr>
          <p:cNvSpPr>
            <a:spLocks noGrp="1"/>
          </p:cNvSpPr>
          <p:nvPr>
            <p:ph idx="1" hasCustomPrompt="1"/>
          </p:nvPr>
        </p:nvSpPr>
        <p:spPr>
          <a:xfrm>
            <a:off x="6096000" y="2799617"/>
            <a:ext cx="4646246" cy="2218585"/>
          </a:xfrm>
        </p:spPr>
        <p:txBody>
          <a:bodyPr>
            <a:noAutofit/>
          </a:bodyPr>
          <a:lstStyle>
            <a:lvl1pPr>
              <a:defRPr/>
            </a:lvl1pPr>
          </a:lstStyle>
          <a:p>
            <a:pPr marL="0" indent="0">
              <a:lnSpc>
                <a:spcPct val="100000"/>
              </a:lnSpc>
              <a:buNone/>
            </a:pPr>
            <a:r>
              <a:rPr lang="en-US" sz="1600" dirty="0">
                <a:cs typeface="Biome Light" panose="020B0303030204020804" pitchFamily="34" charset="0"/>
              </a:rPr>
              <a:t>Click to edit master text style.</a:t>
            </a:r>
          </a:p>
          <a:p>
            <a:pPr marL="0" indent="0">
              <a:buNone/>
            </a:pPr>
            <a:endParaRPr lang="en-US" dirty="0"/>
          </a:p>
        </p:txBody>
      </p:sp>
      <p:sp>
        <p:nvSpPr>
          <p:cNvPr id="17" name="Slide Number Placeholder 70">
            <a:extLst>
              <a:ext uri="{FF2B5EF4-FFF2-40B4-BE49-F238E27FC236}">
                <a16:creationId xmlns:a16="http://schemas.microsoft.com/office/drawing/2014/main" id="{AEC105AD-E933-4969-B038-0ABD6F013167}"/>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a:t>
            </a:fld>
            <a:endParaRPr lang="en-US" dirty="0"/>
          </a:p>
        </p:txBody>
      </p:sp>
      <p:sp>
        <p:nvSpPr>
          <p:cNvPr id="2" name="Title 1">
            <a:extLst>
              <a:ext uri="{FF2B5EF4-FFF2-40B4-BE49-F238E27FC236}">
                <a16:creationId xmlns:a16="http://schemas.microsoft.com/office/drawing/2014/main" id="{3CB0E4A3-5566-43FE-A59F-2C4F4FE7F32A}"/>
              </a:ext>
            </a:extLst>
          </p:cNvPr>
          <p:cNvSpPr>
            <a:spLocks noGrp="1"/>
          </p:cNvSpPr>
          <p:nvPr>
            <p:ph type="title"/>
          </p:nvPr>
        </p:nvSpPr>
        <p:spPr>
          <a:xfrm>
            <a:off x="6095999" y="612037"/>
            <a:ext cx="5897218" cy="884238"/>
          </a:xfrm>
        </p:spPr>
        <p:txBody>
          <a:bodyPr lIns="91440" rIns="91440" anchor="t">
            <a:noAutofit/>
          </a:bodyPr>
          <a:lstStyle>
            <a:lvl1pPr algn="l">
              <a:lnSpc>
                <a:spcPct val="150000"/>
              </a:lnSpc>
              <a:spcBef>
                <a:spcPts val="1000"/>
              </a:spcBef>
              <a:defRPr sz="32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247832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6792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242487 w 6096000"/>
              <a:gd name="connsiteY2" fmla="*/ 6833286 h 6858000"/>
              <a:gd name="connsiteX3" fmla="*/ 0 w 6096000"/>
              <a:gd name="connsiteY3" fmla="*/ 6858000 h 6858000"/>
              <a:gd name="connsiteX4" fmla="*/ 0 w 6096000"/>
              <a:gd name="connsiteY4" fmla="*/ 0 h 6858000"/>
              <a:gd name="connsiteX0" fmla="*/ 0 w 6096000"/>
              <a:gd name="connsiteY0" fmla="*/ 0 h 6867922"/>
              <a:gd name="connsiteX1" fmla="*/ 6096000 w 6096000"/>
              <a:gd name="connsiteY1" fmla="*/ 0 h 6867922"/>
              <a:gd name="connsiteX2" fmla="*/ 4228633 w 6096000"/>
              <a:gd name="connsiteY2" fmla="*/ 6867922 h 6867922"/>
              <a:gd name="connsiteX3" fmla="*/ 0 w 6096000"/>
              <a:gd name="connsiteY3" fmla="*/ 6858000 h 6867922"/>
              <a:gd name="connsiteX4" fmla="*/ 0 w 6096000"/>
              <a:gd name="connsiteY4" fmla="*/ 0 h 686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922">
                <a:moveTo>
                  <a:pt x="0" y="0"/>
                </a:moveTo>
                <a:lnTo>
                  <a:pt x="6096000" y="0"/>
                </a:lnTo>
                <a:lnTo>
                  <a:pt x="4228633" y="6867922"/>
                </a:lnTo>
                <a:lnTo>
                  <a:pt x="0" y="6858000"/>
                </a:lnTo>
                <a:lnTo>
                  <a:pt x="0" y="0"/>
                </a:lnTo>
                <a:close/>
              </a:path>
            </a:pathLst>
          </a:custGeom>
          <a:effectLst/>
        </p:spPr>
        <p:txBody>
          <a:bodyPr anchor="ctr"/>
          <a:lstStyle>
            <a:lvl1pPr marL="0" indent="0" algn="ctr">
              <a:buNone/>
              <a:defRPr/>
            </a:lvl1pPr>
          </a:lstStyle>
          <a:p>
            <a:r>
              <a:rPr lang="en-US"/>
              <a:t>Click icon to add picture</a:t>
            </a:r>
            <a:endParaRPr lang="en-US" dirty="0"/>
          </a:p>
        </p:txBody>
      </p:sp>
      <p:sp>
        <p:nvSpPr>
          <p:cNvPr id="8" name="Title 1">
            <a:extLst>
              <a:ext uri="{FF2B5EF4-FFF2-40B4-BE49-F238E27FC236}">
                <a16:creationId xmlns:a16="http://schemas.microsoft.com/office/drawing/2014/main" id="{AABA725B-4BCB-1D48-9C5D-46706B18719E}"/>
              </a:ext>
            </a:extLst>
          </p:cNvPr>
          <p:cNvSpPr>
            <a:spLocks noGrp="1"/>
          </p:cNvSpPr>
          <p:nvPr>
            <p:ph type="title" hasCustomPrompt="1"/>
          </p:nvPr>
        </p:nvSpPr>
        <p:spPr>
          <a:xfrm>
            <a:off x="6096000" y="2262871"/>
            <a:ext cx="5251450" cy="1661297"/>
          </a:xfrm>
        </p:spPr>
        <p:txBody>
          <a:bodyPr anchor="b"/>
          <a:lstStyle>
            <a:lvl1pPr algn="l">
              <a:defRPr sz="6000" spc="300"/>
            </a:lvl1pPr>
          </a:lstStyle>
          <a:p>
            <a:r>
              <a:rPr lang="en-US" dirty="0"/>
              <a:t>CLICK TO EDIT MASTER TITLE</a:t>
            </a:r>
          </a:p>
        </p:txBody>
      </p:sp>
      <p:sp>
        <p:nvSpPr>
          <p:cNvPr id="3" name="Text Placeholder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378134"/>
            <a:ext cx="5251450" cy="36512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anchor="ctr">
            <a:noAutofit/>
          </a:bodyPr>
          <a:lstStyle>
            <a:lvl1pPr marL="0" indent="0" algn="ctr">
              <a:lnSpc>
                <a:spcPct val="100000"/>
              </a:lnSpc>
              <a:buNone/>
              <a:defRPr sz="1400" cap="all" spc="6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52890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7792279" y="365125"/>
            <a:ext cx="4018722" cy="573989"/>
          </a:xfrm>
        </p:spPr>
        <p:txBody>
          <a:bodyPr lIns="0" rIns="0">
            <a:noAutofit/>
          </a:bodyPr>
          <a:lstStyle>
            <a:lvl1pPr algn="l">
              <a:defRPr sz="3200" spc="300"/>
            </a:lvl1pPr>
          </a:lstStyle>
          <a:p>
            <a:r>
              <a:rPr lang="en-US" dirty="0"/>
              <a:t>SLIDE TITLE HERE</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7792279" y="1263841"/>
            <a:ext cx="4018722" cy="4636392"/>
          </a:xfrm>
        </p:spPr>
        <p:txBody>
          <a:bodyPr lIns="0" rIns="0">
            <a:noAutofit/>
          </a:bodyPr>
          <a:lstStyle>
            <a:lvl1pPr>
              <a:lnSpc>
                <a:spcPct val="150000"/>
              </a:lnSpc>
              <a:spcBef>
                <a:spcPts val="500"/>
              </a:spcBef>
              <a:defRPr sz="1600"/>
            </a:lvl1pPr>
            <a:lvl2pPr>
              <a:lnSpc>
                <a:spcPct val="150000"/>
              </a:lnSpc>
              <a:spcBef>
                <a:spcPts val="500"/>
              </a:spcBef>
              <a:defRPr sz="1400"/>
            </a:lvl2pPr>
            <a:lvl3pPr>
              <a:lnSpc>
                <a:spcPct val="150000"/>
              </a:lnSpc>
              <a:spcBef>
                <a:spcPts val="500"/>
              </a:spcBef>
              <a:defRPr sz="1400"/>
            </a:lvl3pPr>
            <a:lvl4pPr>
              <a:lnSpc>
                <a:spcPct val="150000"/>
              </a:lnSpc>
              <a:spcBef>
                <a:spcPts val="500"/>
              </a:spcBef>
              <a:defRPr sz="1200"/>
            </a:lvl4pPr>
            <a:lvl5pPr>
              <a:lnSpc>
                <a:spcPct val="150000"/>
              </a:lnSpc>
              <a:spcBef>
                <a:spcPts val="5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9" name="Slide Number Placeholder 5">
            <a:extLst>
              <a:ext uri="{FF2B5EF4-FFF2-40B4-BE49-F238E27FC236}">
                <a16:creationId xmlns:a16="http://schemas.microsoft.com/office/drawing/2014/main" id="{3DEB48E0-328C-45EE-A8BD-90E6AB26108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8C2E478F-E849-4A8C-AF1F-CBCC78A7CBFA}" type="slidenum">
              <a:rPr lang="en-US" smtClean="0"/>
              <a:t>‹#›</a:t>
            </a:fld>
            <a:endParaRPr lang="en-US" dirty="0"/>
          </a:p>
        </p:txBody>
      </p:sp>
      <p:sp>
        <p:nvSpPr>
          <p:cNvPr id="5" name="Picture Placeholder 4">
            <a:extLst>
              <a:ext uri="{FF2B5EF4-FFF2-40B4-BE49-F238E27FC236}">
                <a16:creationId xmlns:a16="http://schemas.microsoft.com/office/drawing/2014/main" id="{D7CA175D-816E-4F70-96CC-8A1FD0EB16CE}"/>
              </a:ext>
            </a:extLst>
          </p:cNvPr>
          <p:cNvSpPr>
            <a:spLocks noGrp="1"/>
          </p:cNvSpPr>
          <p:nvPr>
            <p:ph type="pic" sz="quarter" idx="14"/>
          </p:nvPr>
        </p:nvSpPr>
        <p:spPr>
          <a:xfrm>
            <a:off x="736600" y="365125"/>
            <a:ext cx="2997200" cy="1781979"/>
          </a:xfrm>
        </p:spPr>
        <p:txBody>
          <a:bodyPr>
            <a:noAutofit/>
          </a:bodyPr>
          <a:lstStyle/>
          <a:p>
            <a:r>
              <a:rPr lang="en-US"/>
              <a:t>Click icon to add picture</a:t>
            </a:r>
            <a:endParaRPr lang="en-US" dirty="0"/>
          </a:p>
        </p:txBody>
      </p:sp>
      <p:sp>
        <p:nvSpPr>
          <p:cNvPr id="9" name="Picture Placeholder 4">
            <a:extLst>
              <a:ext uri="{FF2B5EF4-FFF2-40B4-BE49-F238E27FC236}">
                <a16:creationId xmlns:a16="http://schemas.microsoft.com/office/drawing/2014/main" id="{323519C8-24DE-471D-85A9-7A8AFACEC456}"/>
              </a:ext>
            </a:extLst>
          </p:cNvPr>
          <p:cNvSpPr>
            <a:spLocks noGrp="1"/>
          </p:cNvSpPr>
          <p:nvPr>
            <p:ph type="pic" sz="quarter" idx="15"/>
          </p:nvPr>
        </p:nvSpPr>
        <p:spPr>
          <a:xfrm>
            <a:off x="4051300" y="365125"/>
            <a:ext cx="2997200" cy="1781979"/>
          </a:xfrm>
        </p:spPr>
        <p:txBody>
          <a:bodyPr>
            <a:noAutofit/>
          </a:bodyPr>
          <a:lstStyle/>
          <a:p>
            <a:r>
              <a:rPr lang="en-US"/>
              <a:t>Click icon to add picture</a:t>
            </a:r>
            <a:endParaRPr lang="en-US" dirty="0"/>
          </a:p>
        </p:txBody>
      </p:sp>
      <p:sp>
        <p:nvSpPr>
          <p:cNvPr id="10" name="Picture Placeholder 4">
            <a:extLst>
              <a:ext uri="{FF2B5EF4-FFF2-40B4-BE49-F238E27FC236}">
                <a16:creationId xmlns:a16="http://schemas.microsoft.com/office/drawing/2014/main" id="{547F0F1E-7AF5-4B76-928C-7B28010C4F93}"/>
              </a:ext>
            </a:extLst>
          </p:cNvPr>
          <p:cNvSpPr>
            <a:spLocks noGrp="1"/>
          </p:cNvSpPr>
          <p:nvPr>
            <p:ph type="pic" sz="quarter" idx="16"/>
          </p:nvPr>
        </p:nvSpPr>
        <p:spPr>
          <a:xfrm>
            <a:off x="736600" y="2422525"/>
            <a:ext cx="2997200" cy="1781979"/>
          </a:xfrm>
        </p:spPr>
        <p:txBody>
          <a:bodyPr>
            <a:noAutofit/>
          </a:bodyPr>
          <a:lstStyle/>
          <a:p>
            <a:r>
              <a:rPr lang="en-US"/>
              <a:t>Click icon to add picture</a:t>
            </a:r>
            <a:endParaRPr lang="en-US" dirty="0"/>
          </a:p>
        </p:txBody>
      </p:sp>
      <p:sp>
        <p:nvSpPr>
          <p:cNvPr id="11" name="Picture Placeholder 4">
            <a:extLst>
              <a:ext uri="{FF2B5EF4-FFF2-40B4-BE49-F238E27FC236}">
                <a16:creationId xmlns:a16="http://schemas.microsoft.com/office/drawing/2014/main" id="{063D0E8E-9491-4AF0-918D-A0B782C5FD68}"/>
              </a:ext>
            </a:extLst>
          </p:cNvPr>
          <p:cNvSpPr>
            <a:spLocks noGrp="1"/>
          </p:cNvSpPr>
          <p:nvPr>
            <p:ph type="pic" sz="quarter" idx="17"/>
          </p:nvPr>
        </p:nvSpPr>
        <p:spPr>
          <a:xfrm>
            <a:off x="4051300" y="2422525"/>
            <a:ext cx="2997200" cy="1781979"/>
          </a:xfrm>
        </p:spPr>
        <p:txBody>
          <a:bodyPr>
            <a:noAutofit/>
          </a:bodyPr>
          <a:lstStyle/>
          <a:p>
            <a:r>
              <a:rPr lang="en-US"/>
              <a:t>Click icon to add picture</a:t>
            </a:r>
            <a:endParaRPr lang="en-US" dirty="0"/>
          </a:p>
        </p:txBody>
      </p:sp>
      <p:sp>
        <p:nvSpPr>
          <p:cNvPr id="12" name="Picture Placeholder 4">
            <a:extLst>
              <a:ext uri="{FF2B5EF4-FFF2-40B4-BE49-F238E27FC236}">
                <a16:creationId xmlns:a16="http://schemas.microsoft.com/office/drawing/2014/main" id="{042F54CB-9200-4D74-968A-0A3E5871D9E5}"/>
              </a:ext>
            </a:extLst>
          </p:cNvPr>
          <p:cNvSpPr>
            <a:spLocks noGrp="1"/>
          </p:cNvSpPr>
          <p:nvPr>
            <p:ph type="pic" sz="quarter" idx="18"/>
          </p:nvPr>
        </p:nvSpPr>
        <p:spPr>
          <a:xfrm>
            <a:off x="736600" y="4479925"/>
            <a:ext cx="2997200" cy="1781979"/>
          </a:xfrm>
        </p:spPr>
        <p:txBody>
          <a:bodyPr>
            <a:noAutofit/>
          </a:bodyPr>
          <a:lstStyle/>
          <a:p>
            <a:r>
              <a:rPr lang="en-US"/>
              <a:t>Click icon to add picture</a:t>
            </a:r>
            <a:endParaRPr lang="en-US" dirty="0"/>
          </a:p>
        </p:txBody>
      </p:sp>
      <p:sp>
        <p:nvSpPr>
          <p:cNvPr id="13" name="Picture Placeholder 4">
            <a:extLst>
              <a:ext uri="{FF2B5EF4-FFF2-40B4-BE49-F238E27FC236}">
                <a16:creationId xmlns:a16="http://schemas.microsoft.com/office/drawing/2014/main" id="{1D925119-27E3-496E-86BC-23416F94FB61}"/>
              </a:ext>
            </a:extLst>
          </p:cNvPr>
          <p:cNvSpPr>
            <a:spLocks noGrp="1"/>
          </p:cNvSpPr>
          <p:nvPr>
            <p:ph type="pic" sz="quarter" idx="19"/>
          </p:nvPr>
        </p:nvSpPr>
        <p:spPr>
          <a:xfrm>
            <a:off x="4051300" y="4479925"/>
            <a:ext cx="2997200" cy="1781979"/>
          </a:xfrm>
        </p:spPr>
        <p:txBody>
          <a:bodyPr>
            <a:noAutofit/>
          </a:bodyPr>
          <a:lstStyle/>
          <a:p>
            <a:r>
              <a:rPr lang="en-US"/>
              <a:t>Click icon to add picture</a:t>
            </a:r>
            <a:endParaRPr lang="en-US" dirty="0"/>
          </a:p>
        </p:txBody>
      </p:sp>
      <p:sp>
        <p:nvSpPr>
          <p:cNvPr id="4" name="Rectangle 3">
            <a:extLst>
              <a:ext uri="{FF2B5EF4-FFF2-40B4-BE49-F238E27FC236}">
                <a16:creationId xmlns:a16="http://schemas.microsoft.com/office/drawing/2014/main" id="{9DF93AF7-D4DC-42B5-8A4F-B5F3ABBB031F}"/>
              </a:ext>
              <a:ext uri="{C183D7F6-B498-43B3-948B-1728B52AA6E4}">
                <adec:decorative xmlns:adec="http://schemas.microsoft.com/office/drawing/2017/decorative" val="1"/>
              </a:ext>
            </a:extLst>
          </p:cNvPr>
          <p:cNvSpPr/>
          <p:nvPr userDrawn="1"/>
        </p:nvSpPr>
        <p:spPr>
          <a:xfrm>
            <a:off x="7781678"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Tree>
    <p:extLst>
      <p:ext uri="{BB962C8B-B14F-4D97-AF65-F5344CB8AC3E}">
        <p14:creationId xmlns:p14="http://schemas.microsoft.com/office/powerpoint/2010/main" val="17539680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45D17-D652-4766-B11C-2E8D8390D957}"/>
              </a:ext>
            </a:extLst>
          </p:cNvPr>
          <p:cNvSpPr>
            <a:spLocks noGrp="1"/>
          </p:cNvSpPr>
          <p:nvPr>
            <p:ph type="title"/>
          </p:nvPr>
        </p:nvSpPr>
        <p:spPr>
          <a:xfrm>
            <a:off x="594519" y="767791"/>
            <a:ext cx="11002962" cy="823913"/>
          </a:xfrm>
        </p:spPr>
        <p:txBody>
          <a:bodyPr>
            <a:noAutofit/>
          </a:bodyPr>
          <a:lstStyle>
            <a:lvl1pPr>
              <a:defRPr sz="4800" spc="300"/>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6BC7A58C-70BA-43E5-BD90-83ADB63B0C00}"/>
              </a:ext>
            </a:extLst>
          </p:cNvPr>
          <p:cNvSpPr>
            <a:spLocks noGrp="1"/>
          </p:cNvSpPr>
          <p:nvPr>
            <p:ph type="ftr" sz="quarter" idx="10"/>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0F8A60B7-2499-42C6-8A74-ACDAE245746D}"/>
              </a:ext>
            </a:extLst>
          </p:cNvPr>
          <p:cNvSpPr>
            <a:spLocks noGrp="1"/>
          </p:cNvSpPr>
          <p:nvPr>
            <p:ph type="sldNum" sz="quarter" idx="11"/>
          </p:nvPr>
        </p:nvSpPr>
        <p:spPr/>
        <p:txBody>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3452634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4C179BAC-E989-4203-B9B4-66280365481B}"/>
              </a:ext>
            </a:extLst>
          </p:cNvPr>
          <p:cNvSpPr>
            <a:spLocks noGrp="1"/>
          </p:cNvSpPr>
          <p:nvPr>
            <p:ph type="title"/>
          </p:nvPr>
        </p:nvSpPr>
        <p:spPr>
          <a:xfrm>
            <a:off x="4038600" y="4607137"/>
            <a:ext cx="4114800" cy="421480"/>
          </a:xfrm>
          <a:gradFill flip="none" rotWithShape="1">
            <a:gsLst>
              <a:gs pos="0">
                <a:schemeClr val="accent5"/>
              </a:gs>
              <a:gs pos="100000">
                <a:schemeClr val="accent2">
                  <a:lumMod val="97000"/>
                  <a:lumOff val="3000"/>
                </a:schemeClr>
              </a:gs>
              <a:gs pos="50000">
                <a:schemeClr val="accent1"/>
              </a:gs>
            </a:gsLst>
            <a:lin ang="10800000" scaled="1"/>
            <a:tileRect/>
          </a:gradFill>
        </p:spPr>
        <p:txBody>
          <a:bodyPr>
            <a:noAutofit/>
          </a:bodyPr>
          <a:lstStyle>
            <a:lvl1pPr>
              <a:defRPr sz="1400" spc="300" baseline="0">
                <a:latin typeface="+mn-lt"/>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0CCC81E-A013-4315-AD13-97BA3AA95596}"/>
              </a:ext>
            </a:extLst>
          </p:cNvPr>
          <p:cNvSpPr>
            <a:spLocks noGrp="1"/>
          </p:cNvSpPr>
          <p:nvPr>
            <p:ph type="body" sz="quarter" idx="11" hasCustomPrompt="1"/>
          </p:nvPr>
        </p:nvSpPr>
        <p:spPr>
          <a:xfrm>
            <a:off x="1478756" y="1569719"/>
            <a:ext cx="9234488" cy="2651443"/>
          </a:xfrm>
        </p:spPr>
        <p:txBody>
          <a:bodyPr>
            <a:noAutofit/>
          </a:bodyPr>
          <a:lstStyle>
            <a:lvl1pPr marL="0" indent="0" algn="ctr">
              <a:buNone/>
              <a:defRPr sz="3200"/>
            </a:lvl1pPr>
          </a:lstStyle>
          <a:p>
            <a:pPr lvl="0"/>
            <a:r>
              <a:rPr lang="en-US" dirty="0"/>
              <a:t>CLICK TO EDIT MASTER TEXT STYLES</a:t>
            </a:r>
          </a:p>
        </p:txBody>
      </p:sp>
    </p:spTree>
    <p:extLst>
      <p:ext uri="{BB962C8B-B14F-4D97-AF65-F5344CB8AC3E}">
        <p14:creationId xmlns:p14="http://schemas.microsoft.com/office/powerpoint/2010/main" val="7955537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0EF11611-8537-47CC-87AC-2E25428B72BA}"/>
              </a:ext>
            </a:extLst>
          </p:cNvPr>
          <p:cNvSpPr>
            <a:spLocks noGrp="1"/>
          </p:cNvSpPr>
          <p:nvPr>
            <p:ph type="title"/>
          </p:nvPr>
        </p:nvSpPr>
        <p:spPr>
          <a:xfrm>
            <a:off x="594519" y="1"/>
            <a:ext cx="11002962" cy="1623218"/>
          </a:xfrm>
        </p:spPr>
        <p:txBody>
          <a:bodyPr anchor="ctr">
            <a:noAutofit/>
          </a:bodyPr>
          <a:lstStyle/>
          <a:p>
            <a:pPr algn="ctr"/>
            <a:r>
              <a:rPr lang="en-US" sz="4800"/>
              <a:t>Click to edit Master title style</a:t>
            </a:r>
            <a:endParaRPr lang="en-US" sz="4800" dirty="0"/>
          </a:p>
        </p:txBody>
      </p:sp>
      <p:sp>
        <p:nvSpPr>
          <p:cNvPr id="19" name="Picture Placeholder 17">
            <a:extLst>
              <a:ext uri="{FF2B5EF4-FFF2-40B4-BE49-F238E27FC236}">
                <a16:creationId xmlns:a16="http://schemas.microsoft.com/office/drawing/2014/main" id="{D1A63A52-1E65-414B-BBC3-D31F515791AC}"/>
              </a:ext>
            </a:extLst>
          </p:cNvPr>
          <p:cNvSpPr>
            <a:spLocks noGrp="1"/>
          </p:cNvSpPr>
          <p:nvPr>
            <p:ph type="pic" sz="quarter" idx="11"/>
          </p:nvPr>
        </p:nvSpPr>
        <p:spPr>
          <a:xfrm>
            <a:off x="6578601" y="1638300"/>
            <a:ext cx="5156200" cy="1892300"/>
          </a:xfrm>
        </p:spPr>
        <p:txBody>
          <a:bodyPr>
            <a:noAutofit/>
          </a:bodyPr>
          <a:lstStyle/>
          <a:p>
            <a:r>
              <a:rPr lang="en-US"/>
              <a:t>Click icon to add picture</a:t>
            </a:r>
            <a:endParaRPr lang="en-US" dirty="0"/>
          </a:p>
        </p:txBody>
      </p:sp>
      <p:sp>
        <p:nvSpPr>
          <p:cNvPr id="18" name="Picture Placeholder 17">
            <a:extLst>
              <a:ext uri="{FF2B5EF4-FFF2-40B4-BE49-F238E27FC236}">
                <a16:creationId xmlns:a16="http://schemas.microsoft.com/office/drawing/2014/main" id="{ED7E0E1A-1E64-4A9A-9C8B-69486BD1123B}"/>
              </a:ext>
            </a:extLst>
          </p:cNvPr>
          <p:cNvSpPr>
            <a:spLocks noGrp="1"/>
          </p:cNvSpPr>
          <p:nvPr>
            <p:ph type="pic" sz="quarter" idx="10"/>
          </p:nvPr>
        </p:nvSpPr>
        <p:spPr>
          <a:xfrm>
            <a:off x="469900" y="1638300"/>
            <a:ext cx="5156200" cy="1892300"/>
          </a:xfrm>
        </p:spPr>
        <p:txBody>
          <a:bodyPr>
            <a:noAutofit/>
          </a:bodyPr>
          <a:lstStyle/>
          <a:p>
            <a:r>
              <a:rPr lang="en-US"/>
              <a:t>Click icon to add picture</a:t>
            </a:r>
            <a:endParaRPr lang="en-US" dirty="0"/>
          </a:p>
        </p:txBody>
      </p:sp>
      <p:sp>
        <p:nvSpPr>
          <p:cNvPr id="10" name="Text Placeholder 3">
            <a:extLst>
              <a:ext uri="{FF2B5EF4-FFF2-40B4-BE49-F238E27FC236}">
                <a16:creationId xmlns:a16="http://schemas.microsoft.com/office/drawing/2014/main" id="{1E462965-19D7-4A65-B394-9AE76A5B4805}"/>
              </a:ext>
            </a:extLst>
          </p:cNvPr>
          <p:cNvSpPr>
            <a:spLocks noGrp="1"/>
          </p:cNvSpPr>
          <p:nvPr>
            <p:ph type="body" idx="1"/>
          </p:nvPr>
        </p:nvSpPr>
        <p:spPr>
          <a:xfrm>
            <a:off x="469107" y="3864355"/>
            <a:ext cx="5157787" cy="494506"/>
          </a:xfrm>
        </p:spPr>
        <p:txBody>
          <a:bodyPr>
            <a:noAutofit/>
          </a:bodyPr>
          <a:lstStyle>
            <a:lvl1pPr marL="0" indent="0">
              <a:buNone/>
              <a:defRPr sz="2400"/>
            </a:lvl1pPr>
          </a:lstStyle>
          <a:p>
            <a:pPr lvl="0"/>
            <a:r>
              <a:rPr lang="en-US" spc="300">
                <a:solidFill>
                  <a:schemeClr val="tx1"/>
                </a:solidFill>
              </a:rPr>
              <a:t>Click to edit Master text styles</a:t>
            </a:r>
          </a:p>
        </p:txBody>
      </p:sp>
      <p:sp>
        <p:nvSpPr>
          <p:cNvPr id="11" name="Content Placeholder 4">
            <a:extLst>
              <a:ext uri="{FF2B5EF4-FFF2-40B4-BE49-F238E27FC236}">
                <a16:creationId xmlns:a16="http://schemas.microsoft.com/office/drawing/2014/main" id="{FAEC14D1-0BEA-4D9A-9D96-A56B6A9B07AC}"/>
              </a:ext>
            </a:extLst>
          </p:cNvPr>
          <p:cNvSpPr>
            <a:spLocks noGrp="1"/>
          </p:cNvSpPr>
          <p:nvPr>
            <p:ph sz="half" idx="2"/>
          </p:nvPr>
        </p:nvSpPr>
        <p:spPr>
          <a:xfrm>
            <a:off x="469107" y="4531139"/>
            <a:ext cx="5157787" cy="2039144"/>
          </a:xfrm>
        </p:spPr>
        <p:txBody>
          <a:bodyPr>
            <a:noAutofit/>
          </a:bodyPr>
          <a:lstStyle/>
          <a:p>
            <a:pPr lvl="0">
              <a:lnSpc>
                <a:spcPct val="100000"/>
              </a:lnSpc>
              <a:buFont typeface="Wingdings" panose="05000000000000000000" pitchFamily="2" charset="2"/>
              <a:buChar char="§"/>
            </a:pPr>
            <a:r>
              <a:rPr lang="en-US" sz="1400">
                <a:solidFill>
                  <a:schemeClr val="tx1"/>
                </a:solidFill>
              </a:rPr>
              <a:t>Click to edit Master text styles</a:t>
            </a:r>
          </a:p>
        </p:txBody>
      </p:sp>
      <p:sp>
        <p:nvSpPr>
          <p:cNvPr id="12" name="Text Placeholder 5">
            <a:extLst>
              <a:ext uri="{FF2B5EF4-FFF2-40B4-BE49-F238E27FC236}">
                <a16:creationId xmlns:a16="http://schemas.microsoft.com/office/drawing/2014/main" id="{1507BB47-1AB4-42F2-99FF-453A0622B815}"/>
              </a:ext>
            </a:extLst>
          </p:cNvPr>
          <p:cNvSpPr>
            <a:spLocks noGrp="1"/>
          </p:cNvSpPr>
          <p:nvPr>
            <p:ph type="body" sz="quarter" idx="3"/>
          </p:nvPr>
        </p:nvSpPr>
        <p:spPr>
          <a:xfrm>
            <a:off x="6565107" y="3864355"/>
            <a:ext cx="5183188" cy="494506"/>
          </a:xfrm>
        </p:spPr>
        <p:txBody>
          <a:bodyPr>
            <a:noAutofit/>
          </a:bodyPr>
          <a:lstStyle>
            <a:lvl1pPr marL="0" indent="0">
              <a:buNone/>
              <a:defRPr sz="2400"/>
            </a:lvl1pPr>
          </a:lstStyle>
          <a:p>
            <a:pPr lvl="0"/>
            <a:r>
              <a:rPr lang="en-US" spc="300">
                <a:solidFill>
                  <a:schemeClr val="tx1"/>
                </a:solidFill>
              </a:rPr>
              <a:t>Click to edit Master text styles</a:t>
            </a:r>
          </a:p>
        </p:txBody>
      </p:sp>
      <p:sp>
        <p:nvSpPr>
          <p:cNvPr id="14" name="Content Placeholder 6">
            <a:extLst>
              <a:ext uri="{FF2B5EF4-FFF2-40B4-BE49-F238E27FC236}">
                <a16:creationId xmlns:a16="http://schemas.microsoft.com/office/drawing/2014/main" id="{438D6EEA-A0DB-4B5F-8F41-A9C1F2C094C0}"/>
              </a:ext>
            </a:extLst>
          </p:cNvPr>
          <p:cNvSpPr>
            <a:spLocks noGrp="1"/>
          </p:cNvSpPr>
          <p:nvPr>
            <p:ph sz="quarter" idx="4"/>
          </p:nvPr>
        </p:nvSpPr>
        <p:spPr>
          <a:xfrm>
            <a:off x="6565107" y="4531139"/>
            <a:ext cx="5183188" cy="2039144"/>
          </a:xfrm>
        </p:spPr>
        <p:txBody>
          <a:bodyPr>
            <a:noAutofit/>
          </a:bodyPr>
          <a:lstStyle/>
          <a:p>
            <a:pPr lvl="0">
              <a:lnSpc>
                <a:spcPct val="100000"/>
              </a:lnSpc>
              <a:buFont typeface="Wingdings" panose="05000000000000000000" pitchFamily="2" charset="2"/>
              <a:buChar char="§"/>
            </a:pPr>
            <a:r>
              <a:rPr lang="en-US" sz="1400">
                <a:solidFill>
                  <a:schemeClr val="tx1"/>
                </a:solidFill>
              </a:rPr>
              <a:t>Click to edit Master text styles</a:t>
            </a:r>
          </a:p>
        </p:txBody>
      </p:sp>
      <p:sp>
        <p:nvSpPr>
          <p:cNvPr id="20" name="Slide Number Placeholder 5">
            <a:extLst>
              <a:ext uri="{FF2B5EF4-FFF2-40B4-BE49-F238E27FC236}">
                <a16:creationId xmlns:a16="http://schemas.microsoft.com/office/drawing/2014/main" id="{A4909F59-7529-454A-A1EF-3CC1EADEFC1F}"/>
              </a:ext>
            </a:extLst>
          </p:cNvPr>
          <p:cNvSpPr>
            <a:spLocks noGrp="1"/>
          </p:cNvSpPr>
          <p:nvPr>
            <p:ph type="sldNum" sz="quarter" idx="12"/>
          </p:nvPr>
        </p:nvSpPr>
        <p:spPr>
          <a:xfrm>
            <a:off x="11549269" y="6468303"/>
            <a:ext cx="443948" cy="365125"/>
          </a:xfrm>
        </p:spPr>
        <p:txBody>
          <a:bodyPr>
            <a:noAutofit/>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1270834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6186F91B-547E-43BC-9BCE-04619DAAFEC2}"/>
              </a:ext>
            </a:extLst>
          </p:cNvPr>
          <p:cNvSpPr>
            <a:spLocks noGrp="1"/>
          </p:cNvSpPr>
          <p:nvPr>
            <p:ph type="title"/>
          </p:nvPr>
        </p:nvSpPr>
        <p:spPr>
          <a:xfrm>
            <a:off x="594519" y="1"/>
            <a:ext cx="11002962" cy="1623218"/>
          </a:xfrm>
        </p:spPr>
        <p:txBody>
          <a:bodyPr anchor="ctr">
            <a:noAutofit/>
          </a:bodyPr>
          <a:lstStyle/>
          <a:p>
            <a:pPr algn="ctr"/>
            <a:r>
              <a:rPr lang="en-US" sz="4800"/>
              <a:t>Click to edit Master title style</a:t>
            </a:r>
            <a:endParaRPr lang="en-US" sz="4800" dirty="0"/>
          </a:p>
        </p:txBody>
      </p:sp>
      <p:sp>
        <p:nvSpPr>
          <p:cNvPr id="28" name="Text Placeholder 27">
            <a:extLst>
              <a:ext uri="{FF2B5EF4-FFF2-40B4-BE49-F238E27FC236}">
                <a16:creationId xmlns:a16="http://schemas.microsoft.com/office/drawing/2014/main" id="{D635DFA1-45D2-4EFE-8BB2-BE966346691E}"/>
              </a:ext>
            </a:extLst>
          </p:cNvPr>
          <p:cNvSpPr>
            <a:spLocks noGrp="1"/>
          </p:cNvSpPr>
          <p:nvPr>
            <p:ph type="body" sz="quarter" idx="13" hasCustomPrompt="1"/>
          </p:nvPr>
        </p:nvSpPr>
        <p:spPr>
          <a:xfrm>
            <a:off x="960121" y="3669506"/>
            <a:ext cx="3108326" cy="2566988"/>
          </a:xfrm>
        </p:spPr>
        <p:txBody>
          <a:bodyPr>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Picture Placeholder 23">
            <a:extLst>
              <a:ext uri="{FF2B5EF4-FFF2-40B4-BE49-F238E27FC236}">
                <a16:creationId xmlns:a16="http://schemas.microsoft.com/office/drawing/2014/main" id="{2F2918FE-A84E-4303-AEF3-4FD66CDD733E}"/>
              </a:ext>
            </a:extLst>
          </p:cNvPr>
          <p:cNvSpPr>
            <a:spLocks noGrp="1"/>
          </p:cNvSpPr>
          <p:nvPr>
            <p:ph type="pic" sz="quarter" idx="10"/>
          </p:nvPr>
        </p:nvSpPr>
        <p:spPr>
          <a:xfrm>
            <a:off x="960438" y="1624013"/>
            <a:ext cx="3108325" cy="1892300"/>
          </a:xfrm>
        </p:spPr>
        <p:txBody>
          <a:bodyPr>
            <a:noAutofit/>
          </a:bodyPr>
          <a:lstStyle/>
          <a:p>
            <a:r>
              <a:rPr lang="en-US"/>
              <a:t>Click icon to add picture</a:t>
            </a:r>
            <a:endParaRPr lang="en-US" dirty="0"/>
          </a:p>
        </p:txBody>
      </p:sp>
      <p:sp>
        <p:nvSpPr>
          <p:cNvPr id="25" name="Picture Placeholder 23">
            <a:extLst>
              <a:ext uri="{FF2B5EF4-FFF2-40B4-BE49-F238E27FC236}">
                <a16:creationId xmlns:a16="http://schemas.microsoft.com/office/drawing/2014/main" id="{E2401025-9BC9-4BDD-97DA-CA763CF846BB}"/>
              </a:ext>
            </a:extLst>
          </p:cNvPr>
          <p:cNvSpPr>
            <a:spLocks noGrp="1"/>
          </p:cNvSpPr>
          <p:nvPr>
            <p:ph type="pic" sz="quarter" idx="11"/>
          </p:nvPr>
        </p:nvSpPr>
        <p:spPr>
          <a:xfrm>
            <a:off x="4542155" y="1623219"/>
            <a:ext cx="3108325" cy="1892300"/>
          </a:xfrm>
        </p:spPr>
        <p:txBody>
          <a:bodyPr>
            <a:noAutofit/>
          </a:bodyPr>
          <a:lstStyle/>
          <a:p>
            <a:r>
              <a:rPr lang="en-US"/>
              <a:t>Click icon to add picture</a:t>
            </a:r>
            <a:endParaRPr lang="en-US" dirty="0"/>
          </a:p>
        </p:txBody>
      </p:sp>
      <p:sp>
        <p:nvSpPr>
          <p:cNvPr id="26" name="Picture Placeholder 23">
            <a:extLst>
              <a:ext uri="{FF2B5EF4-FFF2-40B4-BE49-F238E27FC236}">
                <a16:creationId xmlns:a16="http://schemas.microsoft.com/office/drawing/2014/main" id="{B7C4AAB6-897A-4ABD-AD50-2D86B197E914}"/>
              </a:ext>
            </a:extLst>
          </p:cNvPr>
          <p:cNvSpPr>
            <a:spLocks noGrp="1"/>
          </p:cNvSpPr>
          <p:nvPr>
            <p:ph type="pic" sz="quarter" idx="12"/>
          </p:nvPr>
        </p:nvSpPr>
        <p:spPr>
          <a:xfrm>
            <a:off x="8122920" y="1623219"/>
            <a:ext cx="3108325" cy="1892300"/>
          </a:xfrm>
        </p:spPr>
        <p:txBody>
          <a:bodyPr>
            <a:noAutofit/>
          </a:bodyPr>
          <a:lstStyle/>
          <a:p>
            <a:r>
              <a:rPr lang="en-US"/>
              <a:t>Click icon to add picture</a:t>
            </a:r>
            <a:endParaRPr lang="en-US" dirty="0"/>
          </a:p>
        </p:txBody>
      </p:sp>
      <p:sp>
        <p:nvSpPr>
          <p:cNvPr id="29" name="Text Placeholder 27">
            <a:extLst>
              <a:ext uri="{FF2B5EF4-FFF2-40B4-BE49-F238E27FC236}">
                <a16:creationId xmlns:a16="http://schemas.microsoft.com/office/drawing/2014/main" id="{790D65EC-6EB4-4594-91E9-5C3DE7C3BA89}"/>
              </a:ext>
            </a:extLst>
          </p:cNvPr>
          <p:cNvSpPr>
            <a:spLocks noGrp="1"/>
          </p:cNvSpPr>
          <p:nvPr>
            <p:ph type="body" sz="quarter" idx="14" hasCustomPrompt="1"/>
          </p:nvPr>
        </p:nvSpPr>
        <p:spPr>
          <a:xfrm>
            <a:off x="4541837" y="3681412"/>
            <a:ext cx="3108326" cy="2566988"/>
          </a:xfrm>
        </p:spPr>
        <p:txBody>
          <a:bodyPr>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27">
            <a:extLst>
              <a:ext uri="{FF2B5EF4-FFF2-40B4-BE49-F238E27FC236}">
                <a16:creationId xmlns:a16="http://schemas.microsoft.com/office/drawing/2014/main" id="{611CF730-D055-47C2-A626-299F429D41B2}"/>
              </a:ext>
            </a:extLst>
          </p:cNvPr>
          <p:cNvSpPr>
            <a:spLocks noGrp="1"/>
          </p:cNvSpPr>
          <p:nvPr>
            <p:ph type="body" sz="quarter" idx="15" hasCustomPrompt="1"/>
          </p:nvPr>
        </p:nvSpPr>
        <p:spPr>
          <a:xfrm>
            <a:off x="8122919" y="3681412"/>
            <a:ext cx="3108326" cy="2566988"/>
          </a:xfrm>
        </p:spPr>
        <p:txBody>
          <a:bodyPr>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Slide Number Placeholder 5">
            <a:extLst>
              <a:ext uri="{FF2B5EF4-FFF2-40B4-BE49-F238E27FC236}">
                <a16:creationId xmlns:a16="http://schemas.microsoft.com/office/drawing/2014/main" id="{F09E06A6-BFDD-42BD-BA69-2CD3BEF0F73D}"/>
              </a:ext>
            </a:extLst>
          </p:cNvPr>
          <p:cNvSpPr>
            <a:spLocks noGrp="1"/>
          </p:cNvSpPr>
          <p:nvPr>
            <p:ph type="sldNum" sz="quarter" idx="16"/>
          </p:nvPr>
        </p:nvSpPr>
        <p:spPr>
          <a:xfrm>
            <a:off x="11549269" y="6468303"/>
            <a:ext cx="443948" cy="365125"/>
          </a:xfrm>
        </p:spPr>
        <p:txBody>
          <a:bodyPr>
            <a:noAutofit/>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4145592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05F96C-D634-4A69-95EC-3D002BD68752}"/>
              </a:ext>
            </a:extLst>
          </p:cNvPr>
          <p:cNvSpPr>
            <a:spLocks noGrp="1"/>
          </p:cNvSpPr>
          <p:nvPr>
            <p:ph type="title"/>
          </p:nvPr>
        </p:nvSpPr>
        <p:spPr>
          <a:xfrm>
            <a:off x="594519" y="365125"/>
            <a:ext cx="11002962" cy="82391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757E98-D0FB-43E3-98BC-711F6A2F5372}"/>
              </a:ext>
            </a:extLst>
          </p:cNvPr>
          <p:cNvSpPr>
            <a:spLocks noGrp="1"/>
          </p:cNvSpPr>
          <p:nvPr>
            <p:ph type="body" idx="1"/>
          </p:nvPr>
        </p:nvSpPr>
        <p:spPr>
          <a:xfrm>
            <a:off x="594519" y="1365813"/>
            <a:ext cx="10989920" cy="481115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FA65B72-2E86-4BA3-94F2-3ADFA40B7A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Add a footer</a:t>
            </a:r>
          </a:p>
        </p:txBody>
      </p:sp>
      <p:sp>
        <p:nvSpPr>
          <p:cNvPr id="6" name="Slide Number Placeholder 5">
            <a:extLst>
              <a:ext uri="{FF2B5EF4-FFF2-40B4-BE49-F238E27FC236}">
                <a16:creationId xmlns:a16="http://schemas.microsoft.com/office/drawing/2014/main" id="{73C1F3FD-3DB9-46B7-85E1-E8B8878A401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Tree>
    <p:extLst>
      <p:ext uri="{BB962C8B-B14F-4D97-AF65-F5344CB8AC3E}">
        <p14:creationId xmlns:p14="http://schemas.microsoft.com/office/powerpoint/2010/main" val="69282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1" r:id="rId3"/>
    <p:sldLayoutId id="2147483651" r:id="rId4"/>
    <p:sldLayoutId id="2147483660" r:id="rId5"/>
    <p:sldLayoutId id="2147483677" r:id="rId6"/>
    <p:sldLayoutId id="2147483666" r:id="rId7"/>
    <p:sldLayoutId id="2147483679" r:id="rId8"/>
    <p:sldLayoutId id="2147483653" r:id="rId9"/>
    <p:sldLayoutId id="2147483678" r:id="rId10"/>
    <p:sldLayoutId id="2147483680" r:id="rId11"/>
  </p:sldLayoutIdLst>
  <p:hf hdr="0" ftr="0" dt="0"/>
  <p:txStyles>
    <p:title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1.xml"/><Relationship Id="rId5" Type="http://schemas.openxmlformats.org/officeDocument/2006/relationships/image" Target="../media/image30.sv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Placeholder 7" descr="abstract image">
            <a:extLst>
              <a:ext uri="{FF2B5EF4-FFF2-40B4-BE49-F238E27FC236}">
                <a16:creationId xmlns:a16="http://schemas.microsoft.com/office/drawing/2014/main" id="{9AB29DBC-55D3-49D9-BB44-4936739C4B57}"/>
              </a:ext>
            </a:extLst>
          </p:cNvPr>
          <p:cNvPicPr>
            <a:picLocks noGrp="1" noChangeAspect="1"/>
          </p:cNvPicPr>
          <p:nvPr>
            <p:ph type="pic" sz="quarter" idx="10"/>
          </p:nvPr>
        </p:nvPicPr>
        <p:blipFill rotWithShape="1">
          <a:blip r:embed="rId2">
            <a:alphaModFix amt="52000"/>
            <a:extLst>
              <a:ext uri="{BEBA8EAE-BF5A-486C-A8C5-ECC9F3942E4B}">
                <a14:imgProps xmlns:a14="http://schemas.microsoft.com/office/drawing/2010/main">
                  <a14:imgLayer r:embed="rId3">
                    <a14:imgEffect>
                      <a14:saturation sat="0"/>
                    </a14:imgEffect>
                  </a14:imgLayer>
                </a14:imgProps>
              </a:ext>
            </a:extLst>
          </a:blip>
          <a:srcRect/>
          <a:stretch/>
        </p:blipFill>
        <p:spPr/>
      </p:pic>
      <p:sp>
        <p:nvSpPr>
          <p:cNvPr id="9" name="Title 8">
            <a:extLst>
              <a:ext uri="{FF2B5EF4-FFF2-40B4-BE49-F238E27FC236}">
                <a16:creationId xmlns:a16="http://schemas.microsoft.com/office/drawing/2014/main" id="{79DC1498-E692-42BA-B69F-6D37E6CFACA0}"/>
              </a:ext>
            </a:extLst>
          </p:cNvPr>
          <p:cNvSpPr>
            <a:spLocks noGrp="1"/>
          </p:cNvSpPr>
          <p:nvPr>
            <p:ph type="title"/>
          </p:nvPr>
        </p:nvSpPr>
        <p:spPr>
          <a:xfrm>
            <a:off x="350836" y="1813677"/>
            <a:ext cx="11490325" cy="1455869"/>
          </a:xfrm>
        </p:spPr>
        <p:txBody>
          <a:bodyPr/>
          <a:lstStyle/>
          <a:p>
            <a:r>
              <a:rPr lang="en-US" dirty="0"/>
              <a:t>Fundamentals Of Infrastructure security</a:t>
            </a:r>
          </a:p>
        </p:txBody>
      </p:sp>
      <p:sp>
        <p:nvSpPr>
          <p:cNvPr id="3" name="Text Placeholder 2">
            <a:extLst>
              <a:ext uri="{FF2B5EF4-FFF2-40B4-BE49-F238E27FC236}">
                <a16:creationId xmlns:a16="http://schemas.microsoft.com/office/drawing/2014/main" id="{C0AE828D-1E63-455F-949D-0C5454A7FE88}"/>
              </a:ext>
            </a:extLst>
          </p:cNvPr>
          <p:cNvSpPr>
            <a:spLocks noGrp="1"/>
          </p:cNvSpPr>
          <p:nvPr>
            <p:ph type="body" sz="quarter" idx="12"/>
          </p:nvPr>
        </p:nvSpPr>
        <p:spPr/>
        <p:txBody>
          <a:bodyPr/>
          <a:lstStyle/>
          <a:p>
            <a:r>
              <a:rPr lang="en-US" dirty="0"/>
              <a:t>12.17.22</a:t>
            </a:r>
          </a:p>
        </p:txBody>
      </p:sp>
      <p:sp>
        <p:nvSpPr>
          <p:cNvPr id="7" name="Text Placeholder 6">
            <a:extLst>
              <a:ext uri="{FF2B5EF4-FFF2-40B4-BE49-F238E27FC236}">
                <a16:creationId xmlns:a16="http://schemas.microsoft.com/office/drawing/2014/main" id="{5D865526-EC39-4780-A2A8-274A80A5C19B}"/>
              </a:ext>
            </a:extLst>
          </p:cNvPr>
          <p:cNvSpPr>
            <a:spLocks noGrp="1"/>
          </p:cNvSpPr>
          <p:nvPr>
            <p:ph type="body" idx="1"/>
          </p:nvPr>
        </p:nvSpPr>
        <p:spPr>
          <a:xfrm>
            <a:off x="5278965" y="3817650"/>
            <a:ext cx="1634066" cy="518795"/>
          </a:xfrm>
        </p:spPr>
        <p:txBody>
          <a:bodyPr/>
          <a:lstStyle/>
          <a:p>
            <a:r>
              <a:rPr lang="en-US" dirty="0"/>
              <a:t>Joseph Rice</a:t>
            </a:r>
          </a:p>
        </p:txBody>
      </p:sp>
    </p:spTree>
    <p:extLst>
      <p:ext uri="{BB962C8B-B14F-4D97-AF65-F5344CB8AC3E}">
        <p14:creationId xmlns:p14="http://schemas.microsoft.com/office/powerpoint/2010/main" val="3927832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1DDEE-85E5-AC98-6E87-50A1B512288B}"/>
              </a:ext>
            </a:extLst>
          </p:cNvPr>
          <p:cNvSpPr>
            <a:spLocks noGrp="1"/>
          </p:cNvSpPr>
          <p:nvPr>
            <p:ph type="title"/>
          </p:nvPr>
        </p:nvSpPr>
        <p:spPr>
          <a:xfrm>
            <a:off x="1470991" y="24573"/>
            <a:ext cx="10444148" cy="1459670"/>
          </a:xfrm>
        </p:spPr>
        <p:txBody>
          <a:bodyPr/>
          <a:lstStyle/>
          <a:p>
            <a:r>
              <a:rPr lang="en-US" sz="3200" dirty="0"/>
              <a:t>Intrusion Analysis Using Wireshark Q &amp; A</a:t>
            </a:r>
            <a:endParaRPr lang="en-US" sz="1400" dirty="0"/>
          </a:p>
        </p:txBody>
      </p:sp>
      <p:sp>
        <p:nvSpPr>
          <p:cNvPr id="4" name="Slide Number Placeholder 3">
            <a:extLst>
              <a:ext uri="{FF2B5EF4-FFF2-40B4-BE49-F238E27FC236}">
                <a16:creationId xmlns:a16="http://schemas.microsoft.com/office/drawing/2014/main" id="{E1D90324-DEEF-CA19-40F2-F0E8BDF5AE35}"/>
              </a:ext>
            </a:extLst>
          </p:cNvPr>
          <p:cNvSpPr>
            <a:spLocks noGrp="1"/>
          </p:cNvSpPr>
          <p:nvPr>
            <p:ph type="sldNum" sz="quarter" idx="12"/>
          </p:nvPr>
        </p:nvSpPr>
        <p:spPr/>
        <p:txBody>
          <a:bodyPr/>
          <a:lstStyle/>
          <a:p>
            <a:fld id="{8C2E478F-E849-4A8C-AF1F-CBCC78A7CBFA}" type="slidenum">
              <a:rPr lang="en-US" smtClean="0"/>
              <a:t>10</a:t>
            </a:fld>
            <a:endParaRPr lang="en-US" dirty="0"/>
          </a:p>
        </p:txBody>
      </p:sp>
      <p:sp>
        <p:nvSpPr>
          <p:cNvPr id="6" name="Picture Placeholder 1">
            <a:extLst>
              <a:ext uri="{FF2B5EF4-FFF2-40B4-BE49-F238E27FC236}">
                <a16:creationId xmlns:a16="http://schemas.microsoft.com/office/drawing/2014/main" id="{A2492431-C86F-2DAF-DFE6-637C0958FA7A}"/>
              </a:ext>
            </a:extLst>
          </p:cNvPr>
          <p:cNvSpPr>
            <a:spLocks noGrp="1"/>
          </p:cNvSpPr>
          <p:nvPr>
            <p:ph type="body" sz="quarter" idx="15"/>
          </p:nvPr>
        </p:nvSpPr>
        <p:spPr>
          <a:xfrm>
            <a:off x="901148" y="1484243"/>
            <a:ext cx="11013991" cy="4512574"/>
          </a:xfrm>
        </p:spPr>
        <p:txBody>
          <a:bodyPr/>
          <a:lstStyle/>
          <a:p>
            <a:r>
              <a:rPr lang="en-US" sz="1200" dirty="0">
                <a:cs typeface="Times New Roman" panose="02020603050405020304" pitchFamily="18" charset="0"/>
              </a:rPr>
              <a:t>1. Looking at captures no. 20 and 22. Both packets are ICMP traffic but there are subtle differences between them.  Compare the time-to-live and data field sizes in the two packets.  What differences do you see?</a:t>
            </a:r>
          </a:p>
          <a:p>
            <a:r>
              <a:rPr lang="en-US" sz="1200" dirty="0">
                <a:cs typeface="Times New Roman" panose="02020603050405020304" pitchFamily="18" charset="0"/>
              </a:rPr>
              <a:t>	There are subtle differences in the TTL and SEQ of  no.20 and no.22. Those differences are as follows. The time-to-live in n0.20 is 64 and the time-to-live in packet 22 is 128. The seq is 5/1280 for packet 20 and the seq for packet 22 is 768/3.</a:t>
            </a:r>
          </a:p>
          <a:p>
            <a:endParaRPr lang="en-US" sz="1200" dirty="0">
              <a:cs typeface="Times New Roman" panose="02020603050405020304" pitchFamily="18" charset="0"/>
            </a:endParaRPr>
          </a:p>
          <a:p>
            <a:r>
              <a:rPr lang="en-US" sz="1200" dirty="0">
                <a:cs typeface="Times New Roman" panose="02020603050405020304" pitchFamily="18" charset="0"/>
              </a:rPr>
              <a:t>2. Do a little Internet research to discover which operating systems use the specific values in their ping commands. What operating system generated the echo request in capture 20?m.</a:t>
            </a:r>
          </a:p>
          <a:p>
            <a:r>
              <a:rPr lang="en-US" sz="1200" dirty="0">
                <a:cs typeface="Times New Roman" panose="02020603050405020304" pitchFamily="18" charset="0"/>
              </a:rPr>
              <a:t>	Based upon my research the operating system that delivers a 64 TTL is the Linux/Unix operating system so np.20 would run on the Linux/Unix operating System. No.22 has a TTL of 128 and upon research Windows TTL value is 128 so no.22 is running on a Windows operating system.</a:t>
            </a:r>
          </a:p>
          <a:p>
            <a:endParaRPr lang="en-US" sz="1200" dirty="0">
              <a:cs typeface="Times New Roman" panose="02020603050405020304" pitchFamily="18" charset="0"/>
            </a:endParaRPr>
          </a:p>
          <a:p>
            <a:endParaRPr lang="en-US" sz="1200" dirty="0">
              <a:cs typeface="Times New Roman" panose="02020603050405020304" pitchFamily="18" charset="0"/>
            </a:endParaRPr>
          </a:p>
        </p:txBody>
      </p:sp>
    </p:spTree>
    <p:extLst>
      <p:ext uri="{BB962C8B-B14F-4D97-AF65-F5344CB8AC3E}">
        <p14:creationId xmlns:p14="http://schemas.microsoft.com/office/powerpoint/2010/main" val="310351295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F5D269-9332-27A8-66D7-2A5D9AEDB19E}"/>
              </a:ext>
            </a:extLst>
          </p:cNvPr>
          <p:cNvSpPr>
            <a:spLocks noGrp="1"/>
          </p:cNvSpPr>
          <p:nvPr>
            <p:ph type="title"/>
          </p:nvPr>
        </p:nvSpPr>
        <p:spPr>
          <a:xfrm>
            <a:off x="1895061" y="1"/>
            <a:ext cx="10098155" cy="1033670"/>
          </a:xfrm>
        </p:spPr>
        <p:txBody>
          <a:bodyPr/>
          <a:lstStyle/>
          <a:p>
            <a:r>
              <a:rPr lang="en-US" sz="3200" dirty="0"/>
              <a:t>Intrusion Analysis Using Wireshark Q &amp; A</a:t>
            </a:r>
          </a:p>
        </p:txBody>
      </p:sp>
      <p:sp>
        <p:nvSpPr>
          <p:cNvPr id="4" name="Slide Number Placeholder 3">
            <a:extLst>
              <a:ext uri="{FF2B5EF4-FFF2-40B4-BE49-F238E27FC236}">
                <a16:creationId xmlns:a16="http://schemas.microsoft.com/office/drawing/2014/main" id="{8958725E-A0D5-D1A1-E40C-D8BC226305DC}"/>
              </a:ext>
            </a:extLst>
          </p:cNvPr>
          <p:cNvSpPr>
            <a:spLocks noGrp="1"/>
          </p:cNvSpPr>
          <p:nvPr>
            <p:ph type="sldNum" sz="quarter" idx="12"/>
          </p:nvPr>
        </p:nvSpPr>
        <p:spPr/>
        <p:txBody>
          <a:bodyPr/>
          <a:lstStyle/>
          <a:p>
            <a:fld id="{8C2E478F-E849-4A8C-AF1F-CBCC78A7CBFA}" type="slidenum">
              <a:rPr lang="en-US" smtClean="0"/>
              <a:t>11</a:t>
            </a:fld>
            <a:endParaRPr lang="en-US" dirty="0"/>
          </a:p>
        </p:txBody>
      </p:sp>
      <p:sp>
        <p:nvSpPr>
          <p:cNvPr id="5" name="Text Placeholder 4">
            <a:extLst>
              <a:ext uri="{FF2B5EF4-FFF2-40B4-BE49-F238E27FC236}">
                <a16:creationId xmlns:a16="http://schemas.microsoft.com/office/drawing/2014/main" id="{9249E502-F8AC-1D26-F4A3-91D56558B11D}"/>
              </a:ext>
            </a:extLst>
          </p:cNvPr>
          <p:cNvSpPr>
            <a:spLocks noGrp="1"/>
          </p:cNvSpPr>
          <p:nvPr>
            <p:ph type="body" sz="quarter" idx="15"/>
          </p:nvPr>
        </p:nvSpPr>
        <p:spPr>
          <a:xfrm>
            <a:off x="371061" y="1245704"/>
            <a:ext cx="10812559" cy="4632059"/>
          </a:xfrm>
        </p:spPr>
        <p:txBody>
          <a:bodyPr/>
          <a:lstStyle/>
          <a:p>
            <a:r>
              <a:rPr lang="en-US" sz="1200" dirty="0"/>
              <a:t>3. Review packet no. 37 and beyond, what do you think is taking place here? </a:t>
            </a:r>
          </a:p>
          <a:p>
            <a:r>
              <a:rPr lang="en-US" sz="1200" dirty="0"/>
              <a:t>	At packet 37 we begin to see TCP protocol along with SYN.  Syn packets are typically created when one-point attempts to start a TCP connection to a server and exchange a series of data. SYN is suspicious and a SYN flood is a form of attack in which an attacker  rapidly initiates connection to a server withing finalizing the connection. While it tried to finalize multiple connections, it can create enough traffic to make the system unresponsive to live traffic. I believe in this case a form or pattern of attack is occurring. </a:t>
            </a:r>
          </a:p>
          <a:p>
            <a:r>
              <a:rPr lang="en-US" sz="1200" dirty="0"/>
              <a:t>	</a:t>
            </a:r>
          </a:p>
          <a:p>
            <a:r>
              <a:rPr lang="en-US" sz="1200" dirty="0"/>
              <a:t>4. Look at capture 22846. What is suspicious about the flag settings in this packet? </a:t>
            </a:r>
          </a:p>
          <a:p>
            <a:r>
              <a:rPr lang="en-US" sz="1200" dirty="0"/>
              <a:t>	The results contain FIN which to my research means FINISH. In the sense that it is more of an issue to fully end the connection because to do so you need each side of the connection by each sending a special message. To me this is not good because one side may be ready to end a connection and the other side may not comply. </a:t>
            </a:r>
          </a:p>
          <a:p>
            <a:endParaRPr lang="en-US" sz="1200" dirty="0"/>
          </a:p>
          <a:p>
            <a:r>
              <a:rPr lang="en-US" sz="1200" dirty="0"/>
              <a:t>5. What is the IP address of the host being targeted? </a:t>
            </a:r>
          </a:p>
          <a:p>
            <a:r>
              <a:rPr lang="en-US" sz="1200" dirty="0"/>
              <a:t>	The IP address that is being targeted is 192.168.25.1</a:t>
            </a:r>
          </a:p>
        </p:txBody>
      </p:sp>
    </p:spTree>
    <p:extLst>
      <p:ext uri="{BB962C8B-B14F-4D97-AF65-F5344CB8AC3E}">
        <p14:creationId xmlns:p14="http://schemas.microsoft.com/office/powerpoint/2010/main" val="324867748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CFC88-F8AB-8D01-BB57-DE3A100AD62D}"/>
              </a:ext>
            </a:extLst>
          </p:cNvPr>
          <p:cNvSpPr>
            <a:spLocks noGrp="1"/>
          </p:cNvSpPr>
          <p:nvPr>
            <p:ph type="title"/>
          </p:nvPr>
        </p:nvSpPr>
        <p:spPr>
          <a:xfrm>
            <a:off x="2862470" y="24572"/>
            <a:ext cx="5910470" cy="585028"/>
          </a:xfrm>
        </p:spPr>
        <p:txBody>
          <a:bodyPr/>
          <a:lstStyle/>
          <a:p>
            <a:r>
              <a:rPr lang="en-US" sz="1800" dirty="0"/>
              <a:t>         Intrusion Analysis using Wireshark References</a:t>
            </a:r>
          </a:p>
        </p:txBody>
      </p:sp>
      <p:sp>
        <p:nvSpPr>
          <p:cNvPr id="4" name="Slide Number Placeholder 3">
            <a:extLst>
              <a:ext uri="{FF2B5EF4-FFF2-40B4-BE49-F238E27FC236}">
                <a16:creationId xmlns:a16="http://schemas.microsoft.com/office/drawing/2014/main" id="{6ADEEF27-FD14-08A8-D5C1-92993F21627C}"/>
              </a:ext>
            </a:extLst>
          </p:cNvPr>
          <p:cNvSpPr>
            <a:spLocks noGrp="1"/>
          </p:cNvSpPr>
          <p:nvPr>
            <p:ph type="sldNum" sz="quarter" idx="12"/>
          </p:nvPr>
        </p:nvSpPr>
        <p:spPr/>
        <p:txBody>
          <a:bodyPr/>
          <a:lstStyle/>
          <a:p>
            <a:fld id="{8C2E478F-E849-4A8C-AF1F-CBCC78A7CBFA}" type="slidenum">
              <a:rPr lang="en-US" smtClean="0"/>
              <a:t>12</a:t>
            </a:fld>
            <a:endParaRPr lang="en-US" dirty="0"/>
          </a:p>
        </p:txBody>
      </p:sp>
      <p:sp>
        <p:nvSpPr>
          <p:cNvPr id="5" name="Text Placeholder 4">
            <a:extLst>
              <a:ext uri="{FF2B5EF4-FFF2-40B4-BE49-F238E27FC236}">
                <a16:creationId xmlns:a16="http://schemas.microsoft.com/office/drawing/2014/main" id="{3BE6CC73-6E0C-2C9A-F34C-EEF51CE3ED3B}"/>
              </a:ext>
            </a:extLst>
          </p:cNvPr>
          <p:cNvSpPr>
            <a:spLocks noGrp="1"/>
          </p:cNvSpPr>
          <p:nvPr>
            <p:ph type="body" sz="quarter" idx="15"/>
          </p:nvPr>
        </p:nvSpPr>
        <p:spPr/>
        <p:txBody>
          <a:bodyPr/>
          <a:lstStyle/>
          <a:p>
            <a:endParaRPr lang="en-US"/>
          </a:p>
        </p:txBody>
      </p:sp>
      <p:pic>
        <p:nvPicPr>
          <p:cNvPr id="6" name="Picture 5">
            <a:extLst>
              <a:ext uri="{FF2B5EF4-FFF2-40B4-BE49-F238E27FC236}">
                <a16:creationId xmlns:a16="http://schemas.microsoft.com/office/drawing/2014/main" id="{445A71BB-BC6B-1E81-6A4D-A937C24B0EA7}"/>
              </a:ext>
            </a:extLst>
          </p:cNvPr>
          <p:cNvPicPr>
            <a:picLocks noChangeAspect="1"/>
          </p:cNvPicPr>
          <p:nvPr/>
        </p:nvPicPr>
        <p:blipFill>
          <a:blip r:embed="rId2"/>
          <a:stretch>
            <a:fillRect/>
          </a:stretch>
        </p:blipFill>
        <p:spPr>
          <a:xfrm>
            <a:off x="-28653" y="609600"/>
            <a:ext cx="12220653" cy="6248400"/>
          </a:xfrm>
          <a:prstGeom prst="rect">
            <a:avLst/>
          </a:prstGeom>
        </p:spPr>
      </p:pic>
    </p:spTree>
    <p:extLst>
      <p:ext uri="{BB962C8B-B14F-4D97-AF65-F5344CB8AC3E}">
        <p14:creationId xmlns:p14="http://schemas.microsoft.com/office/powerpoint/2010/main" val="171334459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Person using laptop computer">
            <a:extLst>
              <a:ext uri="{FF2B5EF4-FFF2-40B4-BE49-F238E27FC236}">
                <a16:creationId xmlns:a16="http://schemas.microsoft.com/office/drawing/2014/main" id="{90CCBD5C-CBD6-4B0E-336E-609969BDC0D6}"/>
              </a:ext>
            </a:extLst>
          </p:cNvPr>
          <p:cNvPicPr>
            <a:picLocks noGrp="1" noChangeAspect="1"/>
          </p:cNvPicPr>
          <p:nvPr>
            <p:ph type="pic" sz="quarter" idx="10"/>
          </p:nvPr>
        </p:nvPicPr>
        <p:blipFill>
          <a:blip r:embed="rId2"/>
          <a:srcRect t="1062" b="1062"/>
          <a:stretch>
            <a:fillRect/>
          </a:stretch>
        </p:blipFill>
        <p:spPr/>
      </p:pic>
      <p:sp>
        <p:nvSpPr>
          <p:cNvPr id="8" name="Text Placeholder 7">
            <a:extLst>
              <a:ext uri="{FF2B5EF4-FFF2-40B4-BE49-F238E27FC236}">
                <a16:creationId xmlns:a16="http://schemas.microsoft.com/office/drawing/2014/main" id="{525CBAE7-DC09-DCFD-6142-4673E454FF9F}"/>
              </a:ext>
            </a:extLst>
          </p:cNvPr>
          <p:cNvSpPr>
            <a:spLocks noGrp="1"/>
          </p:cNvSpPr>
          <p:nvPr>
            <p:ph type="body" sz="quarter" idx="12"/>
          </p:nvPr>
        </p:nvSpPr>
        <p:spPr/>
        <p:txBody>
          <a:bodyPr/>
          <a:lstStyle/>
          <a:p>
            <a:endParaRPr lang="en-US"/>
          </a:p>
        </p:txBody>
      </p:sp>
      <p:sp>
        <p:nvSpPr>
          <p:cNvPr id="3" name="Title 2">
            <a:extLst>
              <a:ext uri="{FF2B5EF4-FFF2-40B4-BE49-F238E27FC236}">
                <a16:creationId xmlns:a16="http://schemas.microsoft.com/office/drawing/2014/main" id="{BD74892A-4DEC-3095-3450-5E6C3EA9A894}"/>
              </a:ext>
            </a:extLst>
          </p:cNvPr>
          <p:cNvSpPr>
            <a:spLocks noGrp="1"/>
          </p:cNvSpPr>
          <p:nvPr>
            <p:ph type="title"/>
          </p:nvPr>
        </p:nvSpPr>
        <p:spPr/>
        <p:txBody>
          <a:bodyPr/>
          <a:lstStyle/>
          <a:p>
            <a:r>
              <a:rPr lang="en-US" dirty="0"/>
              <a:t>Open SSL Analysis</a:t>
            </a:r>
          </a:p>
        </p:txBody>
      </p:sp>
      <p:sp>
        <p:nvSpPr>
          <p:cNvPr id="4" name="Slide Number Placeholder 3">
            <a:extLst>
              <a:ext uri="{FF2B5EF4-FFF2-40B4-BE49-F238E27FC236}">
                <a16:creationId xmlns:a16="http://schemas.microsoft.com/office/drawing/2014/main" id="{3AE4A56B-EA70-DC33-BB5E-1C92AD31D283}"/>
              </a:ext>
            </a:extLst>
          </p:cNvPr>
          <p:cNvSpPr>
            <a:spLocks noGrp="1"/>
          </p:cNvSpPr>
          <p:nvPr>
            <p:ph type="sldNum" sz="quarter" idx="4294967295"/>
          </p:nvPr>
        </p:nvSpPr>
        <p:spPr>
          <a:xfrm>
            <a:off x="11747500" y="6469063"/>
            <a:ext cx="444500" cy="365125"/>
          </a:xfrm>
        </p:spPr>
        <p:txBody>
          <a:bodyPr/>
          <a:lstStyle/>
          <a:p>
            <a:fld id="{8C2E478F-E849-4A8C-AF1F-CBCC78A7CBFA}" type="slidenum">
              <a:rPr lang="en-US" smtClean="0"/>
              <a:t>13</a:t>
            </a:fld>
            <a:endParaRPr lang="en-US" dirty="0"/>
          </a:p>
        </p:txBody>
      </p:sp>
    </p:spTree>
    <p:extLst>
      <p:ext uri="{BB962C8B-B14F-4D97-AF65-F5344CB8AC3E}">
        <p14:creationId xmlns:p14="http://schemas.microsoft.com/office/powerpoint/2010/main" val="424971009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omputer parts">
            <a:extLst>
              <a:ext uri="{FF2B5EF4-FFF2-40B4-BE49-F238E27FC236}">
                <a16:creationId xmlns:a16="http://schemas.microsoft.com/office/drawing/2014/main" id="{12D743F5-CBC3-C0BB-6997-508D587D08E2}"/>
              </a:ext>
            </a:extLst>
          </p:cNvPr>
          <p:cNvPicPr>
            <a:picLocks noGrp="1" noChangeAspect="1"/>
          </p:cNvPicPr>
          <p:nvPr>
            <p:ph type="pic" sz="quarter" idx="14"/>
          </p:nvPr>
        </p:nvPicPr>
        <p:blipFill rotWithShape="1">
          <a:blip r:embed="rId2"/>
          <a:srcRect l="23640" r="23639" b="-1"/>
          <a:stretch/>
        </p:blipFill>
        <p:spPr>
          <a:xfrm>
            <a:off x="20" y="10"/>
            <a:ext cx="5416530" cy="6857990"/>
          </a:xfrm>
          <a:noFill/>
        </p:spPr>
      </p:pic>
      <p:sp>
        <p:nvSpPr>
          <p:cNvPr id="4" name="Slide Number Placeholder 3">
            <a:extLst>
              <a:ext uri="{FF2B5EF4-FFF2-40B4-BE49-F238E27FC236}">
                <a16:creationId xmlns:a16="http://schemas.microsoft.com/office/drawing/2014/main" id="{FE61EF33-F3A5-3AA1-71C0-79377CA2B49A}"/>
              </a:ext>
            </a:extLst>
          </p:cNvPr>
          <p:cNvSpPr>
            <a:spLocks noGrp="1"/>
          </p:cNvSpPr>
          <p:nvPr>
            <p:ph type="sldNum" sz="quarter" idx="4"/>
          </p:nvPr>
        </p:nvSpPr>
        <p:spPr>
          <a:xfrm>
            <a:off x="11549269" y="6468303"/>
            <a:ext cx="443948" cy="365125"/>
          </a:xfrm>
        </p:spPr>
        <p:txBody>
          <a:bodyPr anchor="ctr">
            <a:normAutofit/>
          </a:bodyPr>
          <a:lstStyle/>
          <a:p>
            <a:pPr>
              <a:spcAft>
                <a:spcPts val="600"/>
              </a:spcAft>
            </a:pPr>
            <a:fld id="{8C2E478F-E849-4A8C-AF1F-CBCC78A7CBFA}" type="slidenum">
              <a:rPr lang="en-US" smtClean="0"/>
              <a:pPr>
                <a:spcAft>
                  <a:spcPts val="600"/>
                </a:spcAft>
              </a:pPr>
              <a:t>14</a:t>
            </a:fld>
            <a:endParaRPr lang="en-US"/>
          </a:p>
        </p:txBody>
      </p:sp>
      <p:sp>
        <p:nvSpPr>
          <p:cNvPr id="5" name="Text Placeholder 4">
            <a:extLst>
              <a:ext uri="{FF2B5EF4-FFF2-40B4-BE49-F238E27FC236}">
                <a16:creationId xmlns:a16="http://schemas.microsoft.com/office/drawing/2014/main" id="{124B5969-A6ED-37CB-557C-3B55FA98F274}"/>
              </a:ext>
            </a:extLst>
          </p:cNvPr>
          <p:cNvSpPr>
            <a:spLocks noGrp="1"/>
          </p:cNvSpPr>
          <p:nvPr>
            <p:ph idx="1"/>
          </p:nvPr>
        </p:nvSpPr>
        <p:spPr>
          <a:xfrm>
            <a:off x="6096000" y="1661160"/>
            <a:ext cx="5416530" cy="4807143"/>
          </a:xfrm>
        </p:spPr>
        <p:txBody>
          <a:bodyPr>
            <a:normAutofit/>
          </a:bodyPr>
          <a:lstStyle/>
          <a:p>
            <a:pPr marL="0" indent="0">
              <a:buNone/>
            </a:pPr>
            <a:r>
              <a:rPr lang="en-US" sz="2000" dirty="0"/>
              <a:t>In this section of the course, I explored manual Open SSL analysis by creating and testing an SSL/TLS file.</a:t>
            </a:r>
          </a:p>
          <a:p>
            <a:r>
              <a:rPr lang="en-US" sz="2000" dirty="0"/>
              <a:t>Utilized </a:t>
            </a:r>
          </a:p>
          <a:p>
            <a:r>
              <a:rPr lang="en-US" sz="2000" dirty="0"/>
              <a:t>-Ubuntu Web</a:t>
            </a:r>
          </a:p>
          <a:p>
            <a:r>
              <a:rPr lang="en-US" sz="2000" dirty="0"/>
              <a:t>-Wireshark</a:t>
            </a:r>
          </a:p>
        </p:txBody>
      </p:sp>
      <p:sp>
        <p:nvSpPr>
          <p:cNvPr id="3" name="Title 2">
            <a:extLst>
              <a:ext uri="{FF2B5EF4-FFF2-40B4-BE49-F238E27FC236}">
                <a16:creationId xmlns:a16="http://schemas.microsoft.com/office/drawing/2014/main" id="{CF91F782-8848-3425-C280-B0705CC54946}"/>
              </a:ext>
            </a:extLst>
          </p:cNvPr>
          <p:cNvSpPr>
            <a:spLocks noGrp="1"/>
          </p:cNvSpPr>
          <p:nvPr>
            <p:ph type="title"/>
          </p:nvPr>
        </p:nvSpPr>
        <p:spPr>
          <a:xfrm>
            <a:off x="6095999" y="612037"/>
            <a:ext cx="5897218" cy="884238"/>
          </a:xfrm>
        </p:spPr>
        <p:txBody>
          <a:bodyPr anchor="t">
            <a:normAutofit/>
          </a:bodyPr>
          <a:lstStyle/>
          <a:p>
            <a:r>
              <a:rPr lang="en-US" dirty="0"/>
              <a:t>Open </a:t>
            </a:r>
            <a:r>
              <a:rPr lang="en-US" dirty="0" err="1"/>
              <a:t>ssl</a:t>
            </a:r>
            <a:r>
              <a:rPr lang="en-US" dirty="0"/>
              <a:t> analysis (cont.)</a:t>
            </a:r>
          </a:p>
        </p:txBody>
      </p:sp>
    </p:spTree>
    <p:extLst>
      <p:ext uri="{BB962C8B-B14F-4D97-AF65-F5344CB8AC3E}">
        <p14:creationId xmlns:p14="http://schemas.microsoft.com/office/powerpoint/2010/main" val="322442947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FC7A14-80DA-DA4F-F1F0-7D345A4924E3}"/>
              </a:ext>
            </a:extLst>
          </p:cNvPr>
          <p:cNvPicPr>
            <a:picLocks noChangeAspect="1"/>
          </p:cNvPicPr>
          <p:nvPr/>
        </p:nvPicPr>
        <p:blipFill rotWithShape="1">
          <a:blip r:embed="rId2"/>
          <a:srcRect b="10108"/>
          <a:stretch/>
        </p:blipFill>
        <p:spPr>
          <a:xfrm>
            <a:off x="0" y="0"/>
            <a:ext cx="8426547" cy="6833428"/>
          </a:xfrm>
          <a:prstGeom prst="rect">
            <a:avLst/>
          </a:prstGeom>
          <a:noFill/>
          <a:effectLst/>
        </p:spPr>
      </p:pic>
      <p:sp>
        <p:nvSpPr>
          <p:cNvPr id="3" name="Slide Number Placeholder 2">
            <a:extLst>
              <a:ext uri="{FF2B5EF4-FFF2-40B4-BE49-F238E27FC236}">
                <a16:creationId xmlns:a16="http://schemas.microsoft.com/office/drawing/2014/main" id="{25FBBB29-46C2-836C-A2BD-33517C502E0A}"/>
              </a:ext>
            </a:extLst>
          </p:cNvPr>
          <p:cNvSpPr>
            <a:spLocks noGrp="1"/>
          </p:cNvSpPr>
          <p:nvPr>
            <p:ph type="sldNum" sz="quarter" idx="4"/>
          </p:nvPr>
        </p:nvSpPr>
        <p:spPr>
          <a:xfrm>
            <a:off x="11549269" y="6468303"/>
            <a:ext cx="443948" cy="365125"/>
          </a:xfrm>
        </p:spPr>
        <p:txBody>
          <a:bodyPr anchor="ctr">
            <a:normAutofit/>
          </a:bodyPr>
          <a:lstStyle/>
          <a:p>
            <a:pPr>
              <a:spcAft>
                <a:spcPts val="600"/>
              </a:spcAft>
            </a:pPr>
            <a:fld id="{8C2E478F-E849-4A8C-AF1F-CBCC78A7CBFA}" type="slidenum">
              <a:rPr lang="en-US" smtClean="0"/>
              <a:pPr>
                <a:spcAft>
                  <a:spcPts val="600"/>
                </a:spcAft>
              </a:pPr>
              <a:t>15</a:t>
            </a:fld>
            <a:endParaRPr lang="en-US"/>
          </a:p>
        </p:txBody>
      </p:sp>
      <p:sp>
        <p:nvSpPr>
          <p:cNvPr id="4" name="Content Placeholder 3">
            <a:extLst>
              <a:ext uri="{FF2B5EF4-FFF2-40B4-BE49-F238E27FC236}">
                <a16:creationId xmlns:a16="http://schemas.microsoft.com/office/drawing/2014/main" id="{5687631E-383E-CF86-B33F-D35CB09DDC97}"/>
              </a:ext>
            </a:extLst>
          </p:cNvPr>
          <p:cNvSpPr>
            <a:spLocks noGrp="1"/>
          </p:cNvSpPr>
          <p:nvPr>
            <p:ph idx="1"/>
          </p:nvPr>
        </p:nvSpPr>
        <p:spPr>
          <a:xfrm>
            <a:off x="8934672" y="1404564"/>
            <a:ext cx="2836571" cy="2167060"/>
          </a:xfrm>
        </p:spPr>
        <p:txBody>
          <a:bodyPr>
            <a:normAutofit lnSpcReduction="10000"/>
          </a:bodyPr>
          <a:lstStyle/>
          <a:p>
            <a:pPr marL="0" indent="0">
              <a:buNone/>
            </a:pPr>
            <a:r>
              <a:rPr lang="en-US" dirty="0"/>
              <a:t>Shown in the screenshot, I disabled the TLS1.3 protection than returned to Wireshark. I than stopped the capture and verified  that I received the GET request.</a:t>
            </a:r>
          </a:p>
        </p:txBody>
      </p:sp>
      <p:sp>
        <p:nvSpPr>
          <p:cNvPr id="5" name="Title 4">
            <a:extLst>
              <a:ext uri="{FF2B5EF4-FFF2-40B4-BE49-F238E27FC236}">
                <a16:creationId xmlns:a16="http://schemas.microsoft.com/office/drawing/2014/main" id="{B669F2C0-9FEE-5841-0EAA-3B706D824AD9}"/>
              </a:ext>
            </a:extLst>
          </p:cNvPr>
          <p:cNvSpPr>
            <a:spLocks noGrp="1"/>
          </p:cNvSpPr>
          <p:nvPr>
            <p:ph type="title"/>
          </p:nvPr>
        </p:nvSpPr>
        <p:spPr>
          <a:xfrm>
            <a:off x="8426547" y="154745"/>
            <a:ext cx="3566669" cy="1341530"/>
          </a:xfrm>
        </p:spPr>
        <p:txBody>
          <a:bodyPr anchor="t">
            <a:normAutofit/>
          </a:bodyPr>
          <a:lstStyle/>
          <a:p>
            <a:r>
              <a:rPr lang="en-US" dirty="0"/>
              <a:t>OPEN SSL ANALYSIS </a:t>
            </a:r>
          </a:p>
        </p:txBody>
      </p:sp>
    </p:spTree>
    <p:extLst>
      <p:ext uri="{BB962C8B-B14F-4D97-AF65-F5344CB8AC3E}">
        <p14:creationId xmlns:p14="http://schemas.microsoft.com/office/powerpoint/2010/main" val="350784386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467AD7A-CDBE-EB05-7725-5E3E74BF1937}"/>
              </a:ext>
            </a:extLst>
          </p:cNvPr>
          <p:cNvPicPr>
            <a:picLocks noGrp="1" noChangeAspect="1"/>
          </p:cNvPicPr>
          <p:nvPr>
            <p:ph type="pic" sz="quarter" idx="14"/>
          </p:nvPr>
        </p:nvPicPr>
        <p:blipFill rotWithShape="1">
          <a:blip r:embed="rId2"/>
          <a:srcRect l="3487" r="2298" b="12330"/>
          <a:stretch/>
        </p:blipFill>
        <p:spPr>
          <a:xfrm>
            <a:off x="0" y="-24572"/>
            <a:ext cx="8035508" cy="6858000"/>
          </a:xfrm>
          <a:prstGeom prst="rect">
            <a:avLst/>
          </a:prstGeom>
        </p:spPr>
      </p:pic>
      <p:sp>
        <p:nvSpPr>
          <p:cNvPr id="3" name="Slide Number Placeholder 2">
            <a:extLst>
              <a:ext uri="{FF2B5EF4-FFF2-40B4-BE49-F238E27FC236}">
                <a16:creationId xmlns:a16="http://schemas.microsoft.com/office/drawing/2014/main" id="{EFD9CA6F-B3E7-984E-DB21-D1C1E8E9AE8C}"/>
              </a:ext>
            </a:extLst>
          </p:cNvPr>
          <p:cNvSpPr>
            <a:spLocks noGrp="1"/>
          </p:cNvSpPr>
          <p:nvPr>
            <p:ph type="sldNum" sz="quarter" idx="4"/>
          </p:nvPr>
        </p:nvSpPr>
        <p:spPr/>
        <p:txBody>
          <a:bodyPr/>
          <a:lstStyle/>
          <a:p>
            <a:fld id="{8C2E478F-E849-4A8C-AF1F-CBCC78A7CBFA}" type="slidenum">
              <a:rPr lang="en-US" smtClean="0"/>
              <a:t>16</a:t>
            </a:fld>
            <a:endParaRPr lang="en-US" dirty="0"/>
          </a:p>
        </p:txBody>
      </p:sp>
      <p:sp>
        <p:nvSpPr>
          <p:cNvPr id="4" name="Content Placeholder 3">
            <a:extLst>
              <a:ext uri="{FF2B5EF4-FFF2-40B4-BE49-F238E27FC236}">
                <a16:creationId xmlns:a16="http://schemas.microsoft.com/office/drawing/2014/main" id="{22789558-6491-A7FE-858C-6D7ABB424424}"/>
              </a:ext>
            </a:extLst>
          </p:cNvPr>
          <p:cNvSpPr>
            <a:spLocks noGrp="1"/>
          </p:cNvSpPr>
          <p:nvPr>
            <p:ph idx="1"/>
          </p:nvPr>
        </p:nvSpPr>
        <p:spPr>
          <a:xfrm>
            <a:off x="8384344" y="1702190"/>
            <a:ext cx="3164925" cy="3615397"/>
          </a:xfrm>
        </p:spPr>
        <p:txBody>
          <a:bodyPr/>
          <a:lstStyle/>
          <a:p>
            <a:r>
              <a:rPr lang="en-US" dirty="0">
                <a:solidFill>
                  <a:schemeClr val="bg1"/>
                </a:solidFill>
              </a:rPr>
              <a:t>This screenshot shows the decrypted SSL Stream</a:t>
            </a:r>
          </a:p>
        </p:txBody>
      </p:sp>
      <p:sp>
        <p:nvSpPr>
          <p:cNvPr id="5" name="Title 4">
            <a:extLst>
              <a:ext uri="{FF2B5EF4-FFF2-40B4-BE49-F238E27FC236}">
                <a16:creationId xmlns:a16="http://schemas.microsoft.com/office/drawing/2014/main" id="{E568871B-1A0E-B472-D3FF-497626651570}"/>
              </a:ext>
            </a:extLst>
          </p:cNvPr>
          <p:cNvSpPr>
            <a:spLocks noGrp="1"/>
          </p:cNvSpPr>
          <p:nvPr>
            <p:ph type="title"/>
          </p:nvPr>
        </p:nvSpPr>
        <p:spPr>
          <a:xfrm>
            <a:off x="8035507" y="612037"/>
            <a:ext cx="3957709" cy="884238"/>
          </a:xfrm>
        </p:spPr>
        <p:txBody>
          <a:bodyPr/>
          <a:lstStyle/>
          <a:p>
            <a:r>
              <a:rPr lang="en-US" dirty="0">
                <a:solidFill>
                  <a:schemeClr val="bg1"/>
                </a:solidFill>
              </a:rPr>
              <a:t>Open SSL cont.</a:t>
            </a:r>
          </a:p>
        </p:txBody>
      </p:sp>
    </p:spTree>
    <p:extLst>
      <p:ext uri="{BB962C8B-B14F-4D97-AF65-F5344CB8AC3E}">
        <p14:creationId xmlns:p14="http://schemas.microsoft.com/office/powerpoint/2010/main" val="303650270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7FA9D7-86A3-5FD3-CD67-0962D8323BBC}"/>
              </a:ext>
            </a:extLst>
          </p:cNvPr>
          <p:cNvSpPr>
            <a:spLocks noGrp="1"/>
          </p:cNvSpPr>
          <p:nvPr>
            <p:ph type="pic" sz="quarter" idx="10"/>
          </p:nvPr>
        </p:nvSpPr>
        <p:spPr/>
      </p:sp>
      <p:sp>
        <p:nvSpPr>
          <p:cNvPr id="9" name="Text Placeholder 8">
            <a:extLst>
              <a:ext uri="{FF2B5EF4-FFF2-40B4-BE49-F238E27FC236}">
                <a16:creationId xmlns:a16="http://schemas.microsoft.com/office/drawing/2014/main" id="{D723F8CE-773F-BD30-102B-780B4B115974}"/>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6B4A2074-382F-4781-2AC8-896F77E8B771}"/>
              </a:ext>
            </a:extLst>
          </p:cNvPr>
          <p:cNvSpPr>
            <a:spLocks noGrp="1"/>
          </p:cNvSpPr>
          <p:nvPr>
            <p:ph type="body" idx="1"/>
          </p:nvPr>
        </p:nvSpPr>
        <p:spPr>
          <a:xfrm>
            <a:off x="717452" y="1800665"/>
            <a:ext cx="11030048" cy="4668397"/>
          </a:xfrm>
        </p:spPr>
        <p:txBody>
          <a:bodyPr/>
          <a:lstStyle/>
          <a:p>
            <a:r>
              <a:rPr lang="en-US" dirty="0"/>
              <a:t>In this area I explored snort, which is an open-source network intrusion detection system by testing and creating snort rules. These rules help define malicious network activity and then uses them to identify packets that match them and generate alerts for administrators. Snorts can be deployed inline to to stop these packets. Snort primarily uses a packet sniffer, and it can be downloaded or configured </a:t>
            </a:r>
          </a:p>
          <a:p>
            <a:r>
              <a:rPr lang="en-US" dirty="0"/>
              <a:t>VM Utilized</a:t>
            </a:r>
          </a:p>
          <a:p>
            <a:pPr marL="342900" indent="-342900">
              <a:buFont typeface="Arial" panose="020B0604020202020204" pitchFamily="34" charset="0"/>
              <a:buChar char="•"/>
            </a:pPr>
            <a:r>
              <a:rPr lang="en-US" dirty="0"/>
              <a:t>-Security  onion ids</a:t>
            </a:r>
          </a:p>
          <a:p>
            <a:pPr marL="342900" indent="-342900">
              <a:buFont typeface="Arial" panose="020B0604020202020204" pitchFamily="34" charset="0"/>
              <a:buChar char="•"/>
            </a:pPr>
            <a:r>
              <a:rPr lang="en-US" dirty="0"/>
              <a:t>-ubuntu web</a:t>
            </a:r>
          </a:p>
          <a:p>
            <a:pPr marL="342900" indent="-342900">
              <a:buFont typeface="Arial" panose="020B0604020202020204" pitchFamily="34" charset="0"/>
              <a:buChar char="•"/>
            </a:pPr>
            <a:r>
              <a:rPr lang="en-US" dirty="0"/>
              <a:t>-OWASP-BWA</a:t>
            </a:r>
          </a:p>
        </p:txBody>
      </p:sp>
      <p:sp>
        <p:nvSpPr>
          <p:cNvPr id="6" name="Title 5">
            <a:extLst>
              <a:ext uri="{FF2B5EF4-FFF2-40B4-BE49-F238E27FC236}">
                <a16:creationId xmlns:a16="http://schemas.microsoft.com/office/drawing/2014/main" id="{A5959C74-5645-4AF8-F733-DE867405B7D8}"/>
              </a:ext>
            </a:extLst>
          </p:cNvPr>
          <p:cNvSpPr>
            <a:spLocks noGrp="1"/>
          </p:cNvSpPr>
          <p:nvPr>
            <p:ph type="title"/>
          </p:nvPr>
        </p:nvSpPr>
        <p:spPr>
          <a:xfrm>
            <a:off x="257175" y="785645"/>
            <a:ext cx="11490325" cy="823913"/>
          </a:xfrm>
        </p:spPr>
        <p:txBody>
          <a:bodyPr/>
          <a:lstStyle/>
          <a:p>
            <a:r>
              <a:rPr lang="en-US" sz="6000" dirty="0" err="1"/>
              <a:t>SNort</a:t>
            </a:r>
            <a:endParaRPr lang="en-US" sz="6000" dirty="0"/>
          </a:p>
        </p:txBody>
      </p:sp>
      <p:sp>
        <p:nvSpPr>
          <p:cNvPr id="3" name="Slide Number Placeholder 2">
            <a:extLst>
              <a:ext uri="{FF2B5EF4-FFF2-40B4-BE49-F238E27FC236}">
                <a16:creationId xmlns:a16="http://schemas.microsoft.com/office/drawing/2014/main" id="{7A582580-AB21-B33C-0DA9-BDFE05E563E3}"/>
              </a:ext>
            </a:extLst>
          </p:cNvPr>
          <p:cNvSpPr>
            <a:spLocks noGrp="1"/>
          </p:cNvSpPr>
          <p:nvPr>
            <p:ph type="sldNum" sz="quarter" idx="4294967295"/>
          </p:nvPr>
        </p:nvSpPr>
        <p:spPr>
          <a:xfrm>
            <a:off x="11747500" y="6469063"/>
            <a:ext cx="444500" cy="365125"/>
          </a:xfrm>
        </p:spPr>
        <p:txBody>
          <a:bodyPr/>
          <a:lstStyle/>
          <a:p>
            <a:fld id="{8C2E478F-E849-4A8C-AF1F-CBCC78A7CBFA}" type="slidenum">
              <a:rPr lang="en-US" smtClean="0"/>
              <a:t>17</a:t>
            </a:fld>
            <a:endParaRPr lang="en-US" dirty="0"/>
          </a:p>
        </p:txBody>
      </p:sp>
    </p:spTree>
    <p:extLst>
      <p:ext uri="{BB962C8B-B14F-4D97-AF65-F5344CB8AC3E}">
        <p14:creationId xmlns:p14="http://schemas.microsoft.com/office/powerpoint/2010/main" val="111499236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555F4B4-3160-6696-80BA-E16A8CF6518D}"/>
              </a:ext>
            </a:extLst>
          </p:cNvPr>
          <p:cNvSpPr>
            <a:spLocks noGrp="1"/>
          </p:cNvSpPr>
          <p:nvPr>
            <p:ph type="pic" sz="quarter" idx="13"/>
          </p:nvPr>
        </p:nvSpPr>
        <p:spPr/>
      </p:sp>
      <p:sp>
        <p:nvSpPr>
          <p:cNvPr id="3" name="Title 2">
            <a:extLst>
              <a:ext uri="{FF2B5EF4-FFF2-40B4-BE49-F238E27FC236}">
                <a16:creationId xmlns:a16="http://schemas.microsoft.com/office/drawing/2014/main" id="{46BAE18D-B74F-C3AF-6BC0-2F67CF98C410}"/>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C2417A44-B9A5-8A25-50F5-D2176A087EA8}"/>
              </a:ext>
            </a:extLst>
          </p:cNvPr>
          <p:cNvSpPr>
            <a:spLocks noGrp="1"/>
          </p:cNvSpPr>
          <p:nvPr>
            <p:ph type="sldNum" sz="quarter" idx="12"/>
          </p:nvPr>
        </p:nvSpPr>
        <p:spPr/>
        <p:txBody>
          <a:bodyPr/>
          <a:lstStyle/>
          <a:p>
            <a:fld id="{8C2E478F-E849-4A8C-AF1F-CBCC78A7CBFA}" type="slidenum">
              <a:rPr lang="en-US" smtClean="0"/>
              <a:t>18</a:t>
            </a:fld>
            <a:endParaRPr lang="en-US" dirty="0"/>
          </a:p>
        </p:txBody>
      </p:sp>
      <p:sp>
        <p:nvSpPr>
          <p:cNvPr id="5" name="Text Placeholder 4">
            <a:extLst>
              <a:ext uri="{FF2B5EF4-FFF2-40B4-BE49-F238E27FC236}">
                <a16:creationId xmlns:a16="http://schemas.microsoft.com/office/drawing/2014/main" id="{9F3AC64E-D19C-5C7F-0F7D-54A0B89D8BD4}"/>
              </a:ext>
            </a:extLst>
          </p:cNvPr>
          <p:cNvSpPr>
            <a:spLocks noGrp="1"/>
          </p:cNvSpPr>
          <p:nvPr>
            <p:ph type="body" sz="quarter" idx="15"/>
          </p:nvPr>
        </p:nvSpPr>
        <p:spPr/>
        <p:txBody>
          <a:bodyPr/>
          <a:lstStyle/>
          <a:p>
            <a:endParaRPr lang="en-US"/>
          </a:p>
        </p:txBody>
      </p:sp>
      <p:pic>
        <p:nvPicPr>
          <p:cNvPr id="6" name="Picture 5">
            <a:extLst>
              <a:ext uri="{FF2B5EF4-FFF2-40B4-BE49-F238E27FC236}">
                <a16:creationId xmlns:a16="http://schemas.microsoft.com/office/drawing/2014/main" id="{9FB27C3E-2ECA-188C-8AB1-2BF29B8570D9}"/>
              </a:ext>
            </a:extLst>
          </p:cNvPr>
          <p:cNvPicPr>
            <a:picLocks noChangeAspect="1"/>
          </p:cNvPicPr>
          <p:nvPr/>
        </p:nvPicPr>
        <p:blipFill rotWithShape="1">
          <a:blip r:embed="rId2"/>
          <a:srcRect b="5343"/>
          <a:stretch/>
        </p:blipFill>
        <p:spPr>
          <a:xfrm>
            <a:off x="-1" y="0"/>
            <a:ext cx="12148317" cy="6858000"/>
          </a:xfrm>
          <a:prstGeom prst="rect">
            <a:avLst/>
          </a:prstGeom>
        </p:spPr>
      </p:pic>
    </p:spTree>
    <p:extLst>
      <p:ext uri="{BB962C8B-B14F-4D97-AF65-F5344CB8AC3E}">
        <p14:creationId xmlns:p14="http://schemas.microsoft.com/office/powerpoint/2010/main" val="30242291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888CA8E-22CF-321B-48D7-5C93D7842111}"/>
              </a:ext>
            </a:extLst>
          </p:cNvPr>
          <p:cNvSpPr>
            <a:spLocks noGrp="1"/>
          </p:cNvSpPr>
          <p:nvPr>
            <p:ph type="pic" sz="quarter" idx="13"/>
          </p:nvPr>
        </p:nvSpPr>
        <p:spPr/>
      </p:sp>
      <p:sp>
        <p:nvSpPr>
          <p:cNvPr id="3" name="Title 2">
            <a:extLst>
              <a:ext uri="{FF2B5EF4-FFF2-40B4-BE49-F238E27FC236}">
                <a16:creationId xmlns:a16="http://schemas.microsoft.com/office/drawing/2014/main" id="{FDE6E462-3081-B1A0-A354-2F9BBA8E305F}"/>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C52492BF-9148-B8BB-513E-634D08504381}"/>
              </a:ext>
            </a:extLst>
          </p:cNvPr>
          <p:cNvSpPr>
            <a:spLocks noGrp="1"/>
          </p:cNvSpPr>
          <p:nvPr>
            <p:ph type="sldNum" sz="quarter" idx="12"/>
          </p:nvPr>
        </p:nvSpPr>
        <p:spPr/>
        <p:txBody>
          <a:bodyPr/>
          <a:lstStyle/>
          <a:p>
            <a:fld id="{8C2E478F-E849-4A8C-AF1F-CBCC78A7CBFA}" type="slidenum">
              <a:rPr lang="en-US" smtClean="0"/>
              <a:t>19</a:t>
            </a:fld>
            <a:endParaRPr lang="en-US" dirty="0"/>
          </a:p>
        </p:txBody>
      </p:sp>
      <p:sp>
        <p:nvSpPr>
          <p:cNvPr id="5" name="Text Placeholder 4">
            <a:extLst>
              <a:ext uri="{FF2B5EF4-FFF2-40B4-BE49-F238E27FC236}">
                <a16:creationId xmlns:a16="http://schemas.microsoft.com/office/drawing/2014/main" id="{F499A9F6-D929-2BB2-FF8C-1504380BF5A5}"/>
              </a:ext>
            </a:extLst>
          </p:cNvPr>
          <p:cNvSpPr>
            <a:spLocks noGrp="1"/>
          </p:cNvSpPr>
          <p:nvPr>
            <p:ph type="body" sz="quarter" idx="15"/>
          </p:nvPr>
        </p:nvSpPr>
        <p:spPr/>
        <p:txBody>
          <a:bodyPr/>
          <a:lstStyle/>
          <a:p>
            <a:endParaRPr lang="en-US"/>
          </a:p>
        </p:txBody>
      </p:sp>
      <p:pic>
        <p:nvPicPr>
          <p:cNvPr id="6" name="Picture 5">
            <a:extLst>
              <a:ext uri="{FF2B5EF4-FFF2-40B4-BE49-F238E27FC236}">
                <a16:creationId xmlns:a16="http://schemas.microsoft.com/office/drawing/2014/main" id="{034B5EEC-7A9B-5673-8734-35D194F35AEE}"/>
              </a:ext>
            </a:extLst>
          </p:cNvPr>
          <p:cNvPicPr>
            <a:picLocks noChangeAspect="1"/>
          </p:cNvPicPr>
          <p:nvPr/>
        </p:nvPicPr>
        <p:blipFill rotWithShape="1">
          <a:blip r:embed="rId2"/>
          <a:srcRect b="5362"/>
          <a:stretch/>
        </p:blipFill>
        <p:spPr>
          <a:xfrm>
            <a:off x="0" y="24572"/>
            <a:ext cx="12252036" cy="6808855"/>
          </a:xfrm>
          <a:prstGeom prst="rect">
            <a:avLst/>
          </a:prstGeom>
        </p:spPr>
      </p:pic>
    </p:spTree>
    <p:extLst>
      <p:ext uri="{BB962C8B-B14F-4D97-AF65-F5344CB8AC3E}">
        <p14:creationId xmlns:p14="http://schemas.microsoft.com/office/powerpoint/2010/main" val="28462406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A87B3-0A27-4EE9-979E-B69581E476F0}"/>
              </a:ext>
            </a:extLst>
          </p:cNvPr>
          <p:cNvSpPr>
            <a:spLocks noGrp="1"/>
          </p:cNvSpPr>
          <p:nvPr>
            <p:ph type="title"/>
          </p:nvPr>
        </p:nvSpPr>
        <p:spPr>
          <a:xfrm>
            <a:off x="6702949" y="24572"/>
            <a:ext cx="4846320" cy="1152006"/>
          </a:xfrm>
        </p:spPr>
        <p:txBody>
          <a:bodyPr/>
          <a:lstStyle/>
          <a:p>
            <a:r>
              <a:rPr lang="en-US" dirty="0"/>
              <a:t>Intro</a:t>
            </a:r>
          </a:p>
        </p:txBody>
      </p:sp>
      <p:pic>
        <p:nvPicPr>
          <p:cNvPr id="8" name="Picture Placeholder 7" descr="group of people at a conference table">
            <a:extLst>
              <a:ext uri="{FF2B5EF4-FFF2-40B4-BE49-F238E27FC236}">
                <a16:creationId xmlns:a16="http://schemas.microsoft.com/office/drawing/2014/main" id="{BB76F5AB-0940-46E1-85F9-6A870D7D04C9}"/>
              </a:ext>
            </a:extLst>
          </p:cNvPr>
          <p:cNvPicPr>
            <a:picLocks noGrp="1" noChangeAspect="1"/>
          </p:cNvPicPr>
          <p:nvPr>
            <p:ph type="pic" sz="quarter" idx="13"/>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0370" r="20370"/>
          <a:stretch/>
        </p:blipFill>
        <p:spPr/>
      </p:pic>
      <p:sp>
        <p:nvSpPr>
          <p:cNvPr id="6" name="Text Placeholder 5">
            <a:extLst>
              <a:ext uri="{FF2B5EF4-FFF2-40B4-BE49-F238E27FC236}">
                <a16:creationId xmlns:a16="http://schemas.microsoft.com/office/drawing/2014/main" id="{F3C89A40-EEAA-43AB-9A3A-B2CFDE450F1B}"/>
              </a:ext>
            </a:extLst>
          </p:cNvPr>
          <p:cNvSpPr>
            <a:spLocks noGrp="1"/>
          </p:cNvSpPr>
          <p:nvPr>
            <p:ph type="body" sz="quarter" idx="15"/>
          </p:nvPr>
        </p:nvSpPr>
        <p:spPr>
          <a:xfrm>
            <a:off x="6702949" y="1303867"/>
            <a:ext cx="4480671" cy="4573896"/>
          </a:xfrm>
        </p:spPr>
        <p:txBody>
          <a:bodyPr/>
          <a:lstStyle/>
          <a:p>
            <a:endParaRPr lang="en-US" dirty="0"/>
          </a:p>
          <a:p>
            <a:endParaRPr lang="en-US" dirty="0"/>
          </a:p>
        </p:txBody>
      </p:sp>
      <p:sp>
        <p:nvSpPr>
          <p:cNvPr id="7" name="Slide Number Placeholder 6">
            <a:extLst>
              <a:ext uri="{FF2B5EF4-FFF2-40B4-BE49-F238E27FC236}">
                <a16:creationId xmlns:a16="http://schemas.microsoft.com/office/drawing/2014/main" id="{F29F8048-1E86-48F4-B246-D2F8C54B7EB1}"/>
              </a:ext>
            </a:extLst>
          </p:cNvPr>
          <p:cNvSpPr>
            <a:spLocks noGrp="1"/>
          </p:cNvSpPr>
          <p:nvPr>
            <p:ph type="sldNum" sz="quarter" idx="12"/>
          </p:nvPr>
        </p:nvSpPr>
        <p:spPr/>
        <p:txBody>
          <a:bodyPr/>
          <a:lstStyle/>
          <a:p>
            <a:fld id="{8C2E478F-E849-4A8C-AF1F-CBCC78A7CBFA}" type="slidenum">
              <a:rPr lang="en-US" smtClean="0"/>
              <a:pPr/>
              <a:t>2</a:t>
            </a:fld>
            <a:endParaRPr lang="en-US" dirty="0"/>
          </a:p>
        </p:txBody>
      </p:sp>
      <p:sp>
        <p:nvSpPr>
          <p:cNvPr id="3" name="TextBox 2">
            <a:extLst>
              <a:ext uri="{FF2B5EF4-FFF2-40B4-BE49-F238E27FC236}">
                <a16:creationId xmlns:a16="http://schemas.microsoft.com/office/drawing/2014/main" id="{83BAC4C3-9FF2-676F-A497-FCD25E5BE22F}"/>
              </a:ext>
            </a:extLst>
          </p:cNvPr>
          <p:cNvSpPr txBox="1"/>
          <p:nvPr/>
        </p:nvSpPr>
        <p:spPr>
          <a:xfrm>
            <a:off x="6702948" y="1422400"/>
            <a:ext cx="4650851" cy="3416320"/>
          </a:xfrm>
          <a:prstGeom prst="rect">
            <a:avLst/>
          </a:prstGeom>
          <a:noFill/>
        </p:spPr>
        <p:txBody>
          <a:bodyPr wrap="square" rtlCol="0">
            <a:spAutoFit/>
          </a:bodyPr>
          <a:lstStyle/>
          <a:p>
            <a:r>
              <a:rPr lang="en-US" dirty="0"/>
              <a:t>This course develops knowledge and skill in  infrastructure security implementations.</a:t>
            </a:r>
          </a:p>
          <a:p>
            <a:endParaRPr lang="en-US" b="1" dirty="0"/>
          </a:p>
          <a:p>
            <a:r>
              <a:rPr lang="en-US" b="1"/>
              <a:t>               </a:t>
            </a:r>
            <a:r>
              <a:rPr lang="en-US" b="1" dirty="0"/>
              <a:t>Topic Insights</a:t>
            </a:r>
            <a:endParaRPr lang="en-US" dirty="0"/>
          </a:p>
          <a:p>
            <a:endParaRPr lang="en-US" dirty="0"/>
          </a:p>
          <a:p>
            <a:pPr marL="285750" indent="-285750">
              <a:buFontTx/>
              <a:buChar char="-"/>
            </a:pPr>
            <a:r>
              <a:rPr lang="en-US" dirty="0"/>
              <a:t>Threat Intelligence</a:t>
            </a:r>
          </a:p>
          <a:p>
            <a:pPr marL="285750" indent="-285750">
              <a:buFontTx/>
              <a:buChar char="-"/>
            </a:pPr>
            <a:r>
              <a:rPr lang="en-US" dirty="0"/>
              <a:t>Identification of security vulnerabilities</a:t>
            </a:r>
          </a:p>
          <a:p>
            <a:pPr marL="285750" indent="-285750">
              <a:buFontTx/>
              <a:buChar char="-"/>
            </a:pPr>
            <a:r>
              <a:rPr lang="en-US" dirty="0"/>
              <a:t>Cloud Security </a:t>
            </a:r>
          </a:p>
          <a:p>
            <a:pPr marL="285750" indent="-285750">
              <a:buFontTx/>
              <a:buChar char="-"/>
            </a:pPr>
            <a:r>
              <a:rPr lang="en-US" dirty="0"/>
              <a:t>Security Data Analysis</a:t>
            </a:r>
          </a:p>
          <a:p>
            <a:pPr marL="285750" indent="-285750">
              <a:buFontTx/>
              <a:buChar char="-"/>
            </a:pPr>
            <a:r>
              <a:rPr lang="en-US" dirty="0"/>
              <a:t>Incidence Response</a:t>
            </a:r>
          </a:p>
          <a:p>
            <a:pPr marL="285750" indent="-285750">
              <a:buFontTx/>
              <a:buChar char="-"/>
            </a:pPr>
            <a:r>
              <a:rPr lang="en-US" dirty="0"/>
              <a:t>Risk Management</a:t>
            </a:r>
          </a:p>
          <a:p>
            <a:pPr marL="285750" indent="-285750">
              <a:buFontTx/>
              <a:buChar char="-"/>
            </a:pPr>
            <a:r>
              <a:rPr lang="en-US" dirty="0"/>
              <a:t>IT Regulatory Compliance</a:t>
            </a:r>
          </a:p>
        </p:txBody>
      </p:sp>
    </p:spTree>
    <p:extLst>
      <p:ext uri="{BB962C8B-B14F-4D97-AF65-F5344CB8AC3E}">
        <p14:creationId xmlns:p14="http://schemas.microsoft.com/office/powerpoint/2010/main" val="16490989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557CF17-BB72-7C09-3AE3-DE6711E1248E}"/>
              </a:ext>
            </a:extLst>
          </p:cNvPr>
          <p:cNvSpPr>
            <a:spLocks noGrp="1"/>
          </p:cNvSpPr>
          <p:nvPr>
            <p:ph type="pic" sz="quarter" idx="13"/>
          </p:nvPr>
        </p:nvSpPr>
        <p:spPr/>
      </p:sp>
      <p:sp>
        <p:nvSpPr>
          <p:cNvPr id="3" name="Title 2">
            <a:extLst>
              <a:ext uri="{FF2B5EF4-FFF2-40B4-BE49-F238E27FC236}">
                <a16:creationId xmlns:a16="http://schemas.microsoft.com/office/drawing/2014/main" id="{FA598E78-69E9-0F05-B3CF-9611C1A87648}"/>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20720AAD-8DCA-9918-331C-CA7C69D8343B}"/>
              </a:ext>
            </a:extLst>
          </p:cNvPr>
          <p:cNvSpPr>
            <a:spLocks noGrp="1"/>
          </p:cNvSpPr>
          <p:nvPr>
            <p:ph type="sldNum" sz="quarter" idx="12"/>
          </p:nvPr>
        </p:nvSpPr>
        <p:spPr/>
        <p:txBody>
          <a:bodyPr/>
          <a:lstStyle/>
          <a:p>
            <a:fld id="{8C2E478F-E849-4A8C-AF1F-CBCC78A7CBFA}" type="slidenum">
              <a:rPr lang="en-US" smtClean="0"/>
              <a:t>20</a:t>
            </a:fld>
            <a:endParaRPr lang="en-US" dirty="0"/>
          </a:p>
        </p:txBody>
      </p:sp>
      <p:sp>
        <p:nvSpPr>
          <p:cNvPr id="5" name="Text Placeholder 4">
            <a:extLst>
              <a:ext uri="{FF2B5EF4-FFF2-40B4-BE49-F238E27FC236}">
                <a16:creationId xmlns:a16="http://schemas.microsoft.com/office/drawing/2014/main" id="{0F8319FE-FAAE-CD44-078A-491BFB97DC77}"/>
              </a:ext>
            </a:extLst>
          </p:cNvPr>
          <p:cNvSpPr>
            <a:spLocks noGrp="1"/>
          </p:cNvSpPr>
          <p:nvPr>
            <p:ph type="body" sz="quarter" idx="15"/>
          </p:nvPr>
        </p:nvSpPr>
        <p:spPr/>
        <p:txBody>
          <a:bodyPr/>
          <a:lstStyle/>
          <a:p>
            <a:endParaRPr lang="en-US"/>
          </a:p>
        </p:txBody>
      </p:sp>
      <p:pic>
        <p:nvPicPr>
          <p:cNvPr id="6" name="Picture 5">
            <a:extLst>
              <a:ext uri="{FF2B5EF4-FFF2-40B4-BE49-F238E27FC236}">
                <a16:creationId xmlns:a16="http://schemas.microsoft.com/office/drawing/2014/main" id="{A92A0D85-0C5F-7440-C1BD-212C90AB4A2E}"/>
              </a:ext>
            </a:extLst>
          </p:cNvPr>
          <p:cNvPicPr>
            <a:picLocks noChangeAspect="1"/>
          </p:cNvPicPr>
          <p:nvPr/>
        </p:nvPicPr>
        <p:blipFill rotWithShape="1">
          <a:blip r:embed="rId2"/>
          <a:srcRect b="6778"/>
          <a:stretch/>
        </p:blipFill>
        <p:spPr>
          <a:xfrm>
            <a:off x="0" y="-24571"/>
            <a:ext cx="12191999" cy="6857999"/>
          </a:xfrm>
          <a:prstGeom prst="rect">
            <a:avLst/>
          </a:prstGeom>
        </p:spPr>
      </p:pic>
    </p:spTree>
    <p:extLst>
      <p:ext uri="{BB962C8B-B14F-4D97-AF65-F5344CB8AC3E}">
        <p14:creationId xmlns:p14="http://schemas.microsoft.com/office/powerpoint/2010/main" val="195657899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18E5295-4038-13B6-C8F1-EAB9E18DBE91}"/>
              </a:ext>
            </a:extLst>
          </p:cNvPr>
          <p:cNvSpPr>
            <a:spLocks noGrp="1"/>
          </p:cNvSpPr>
          <p:nvPr>
            <p:ph type="pic" sz="quarter" idx="13"/>
          </p:nvPr>
        </p:nvSpPr>
        <p:spPr/>
      </p:sp>
      <p:sp>
        <p:nvSpPr>
          <p:cNvPr id="3" name="Title 2">
            <a:extLst>
              <a:ext uri="{FF2B5EF4-FFF2-40B4-BE49-F238E27FC236}">
                <a16:creationId xmlns:a16="http://schemas.microsoft.com/office/drawing/2014/main" id="{0B938A51-CA9A-86E9-44BE-2D941A5DC758}"/>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BCEB4549-EED3-66CF-BF87-FBE06E02EF8A}"/>
              </a:ext>
            </a:extLst>
          </p:cNvPr>
          <p:cNvSpPr>
            <a:spLocks noGrp="1"/>
          </p:cNvSpPr>
          <p:nvPr>
            <p:ph type="sldNum" sz="quarter" idx="12"/>
          </p:nvPr>
        </p:nvSpPr>
        <p:spPr/>
        <p:txBody>
          <a:bodyPr/>
          <a:lstStyle/>
          <a:p>
            <a:fld id="{8C2E478F-E849-4A8C-AF1F-CBCC78A7CBFA}" type="slidenum">
              <a:rPr lang="en-US" smtClean="0"/>
              <a:t>21</a:t>
            </a:fld>
            <a:endParaRPr lang="en-US" dirty="0"/>
          </a:p>
        </p:txBody>
      </p:sp>
      <p:sp>
        <p:nvSpPr>
          <p:cNvPr id="5" name="Text Placeholder 4">
            <a:extLst>
              <a:ext uri="{FF2B5EF4-FFF2-40B4-BE49-F238E27FC236}">
                <a16:creationId xmlns:a16="http://schemas.microsoft.com/office/drawing/2014/main" id="{EDE22D44-ECF6-3CCE-2F66-C8E1FE3C9C93}"/>
              </a:ext>
            </a:extLst>
          </p:cNvPr>
          <p:cNvSpPr>
            <a:spLocks noGrp="1"/>
          </p:cNvSpPr>
          <p:nvPr>
            <p:ph type="body" sz="quarter" idx="15"/>
          </p:nvPr>
        </p:nvSpPr>
        <p:spPr/>
        <p:txBody>
          <a:bodyPr/>
          <a:lstStyle/>
          <a:p>
            <a:endParaRPr lang="en-US"/>
          </a:p>
        </p:txBody>
      </p:sp>
      <p:pic>
        <p:nvPicPr>
          <p:cNvPr id="6" name="Picture 5">
            <a:extLst>
              <a:ext uri="{FF2B5EF4-FFF2-40B4-BE49-F238E27FC236}">
                <a16:creationId xmlns:a16="http://schemas.microsoft.com/office/drawing/2014/main" id="{91780B14-8B35-A21A-BE07-D996A0A0CD0E}"/>
              </a:ext>
            </a:extLst>
          </p:cNvPr>
          <p:cNvPicPr>
            <a:picLocks noChangeAspect="1"/>
          </p:cNvPicPr>
          <p:nvPr/>
        </p:nvPicPr>
        <p:blipFill rotWithShape="1">
          <a:blip r:embed="rId2"/>
          <a:srcRect b="10630"/>
          <a:stretch/>
        </p:blipFill>
        <p:spPr>
          <a:xfrm>
            <a:off x="18898" y="24572"/>
            <a:ext cx="12173102" cy="6808855"/>
          </a:xfrm>
          <a:prstGeom prst="rect">
            <a:avLst/>
          </a:prstGeom>
        </p:spPr>
      </p:pic>
    </p:spTree>
    <p:extLst>
      <p:ext uri="{BB962C8B-B14F-4D97-AF65-F5344CB8AC3E}">
        <p14:creationId xmlns:p14="http://schemas.microsoft.com/office/powerpoint/2010/main" val="342879538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87B715F-5438-A87D-8F94-38045A8A0899}"/>
              </a:ext>
            </a:extLst>
          </p:cNvPr>
          <p:cNvSpPr>
            <a:spLocks noGrp="1"/>
          </p:cNvSpPr>
          <p:nvPr>
            <p:ph type="pic" sz="quarter" idx="10"/>
          </p:nvPr>
        </p:nvSpPr>
        <p:spPr/>
      </p:sp>
      <p:sp>
        <p:nvSpPr>
          <p:cNvPr id="9" name="Text Placeholder 8">
            <a:extLst>
              <a:ext uri="{FF2B5EF4-FFF2-40B4-BE49-F238E27FC236}">
                <a16:creationId xmlns:a16="http://schemas.microsoft.com/office/drawing/2014/main" id="{2935A918-2BB3-7DE1-289F-207C50011ED1}"/>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036C2EFC-0E9D-64B8-C192-CDE3EB1D6A57}"/>
              </a:ext>
            </a:extLst>
          </p:cNvPr>
          <p:cNvSpPr>
            <a:spLocks noGrp="1"/>
          </p:cNvSpPr>
          <p:nvPr>
            <p:ph type="body" idx="1"/>
          </p:nvPr>
        </p:nvSpPr>
        <p:spPr>
          <a:xfrm>
            <a:off x="479425" y="914400"/>
            <a:ext cx="11268075" cy="5554663"/>
          </a:xfrm>
        </p:spPr>
        <p:txBody>
          <a:bodyPr/>
          <a:lstStyle/>
          <a:p>
            <a:r>
              <a:rPr lang="en-US" sz="2400" b="1" dirty="0"/>
              <a:t>In this section of the project, I gained familiarity with Linux and Microsoft tools that are used to conduct a live memory analysis. Including topics on:</a:t>
            </a:r>
          </a:p>
          <a:p>
            <a:r>
              <a:rPr lang="en-US" dirty="0"/>
              <a:t>-Linux processes</a:t>
            </a:r>
          </a:p>
          <a:p>
            <a:r>
              <a:rPr lang="en-US" dirty="0"/>
              <a:t>-Process hacker</a:t>
            </a:r>
          </a:p>
          <a:p>
            <a:r>
              <a:rPr lang="en-US" dirty="0"/>
              <a:t>-Process monitor</a:t>
            </a:r>
          </a:p>
          <a:p>
            <a:r>
              <a:rPr lang="en-US" dirty="0"/>
              <a:t>-Volatility</a:t>
            </a:r>
          </a:p>
          <a:p>
            <a:r>
              <a:rPr lang="en-US" sz="2400" b="1" dirty="0"/>
              <a:t>I also utilized two  VM</a:t>
            </a:r>
          </a:p>
          <a:p>
            <a:r>
              <a:rPr lang="en-US" dirty="0"/>
              <a:t>-ubuntu Web</a:t>
            </a:r>
          </a:p>
          <a:p>
            <a:r>
              <a:rPr lang="en-US" dirty="0"/>
              <a:t>-Malware </a:t>
            </a:r>
          </a:p>
          <a:p>
            <a:endParaRPr lang="en-US" dirty="0"/>
          </a:p>
        </p:txBody>
      </p:sp>
      <p:sp>
        <p:nvSpPr>
          <p:cNvPr id="6" name="Title 5">
            <a:extLst>
              <a:ext uri="{FF2B5EF4-FFF2-40B4-BE49-F238E27FC236}">
                <a16:creationId xmlns:a16="http://schemas.microsoft.com/office/drawing/2014/main" id="{57936DD2-6422-204D-19C8-338A085C3BB4}"/>
              </a:ext>
            </a:extLst>
          </p:cNvPr>
          <p:cNvSpPr>
            <a:spLocks noGrp="1"/>
          </p:cNvSpPr>
          <p:nvPr>
            <p:ph type="title"/>
          </p:nvPr>
        </p:nvSpPr>
        <p:spPr>
          <a:xfrm>
            <a:off x="479425" y="23813"/>
            <a:ext cx="11490325" cy="890588"/>
          </a:xfrm>
        </p:spPr>
        <p:txBody>
          <a:bodyPr/>
          <a:lstStyle/>
          <a:p>
            <a:r>
              <a:rPr lang="en-US" dirty="0"/>
              <a:t>Live Memory Analysis</a:t>
            </a:r>
          </a:p>
        </p:txBody>
      </p:sp>
      <p:sp>
        <p:nvSpPr>
          <p:cNvPr id="4" name="Slide Number Placeholder 3">
            <a:extLst>
              <a:ext uri="{FF2B5EF4-FFF2-40B4-BE49-F238E27FC236}">
                <a16:creationId xmlns:a16="http://schemas.microsoft.com/office/drawing/2014/main" id="{C2C40C80-85D0-AD9C-3392-6A67178EEDF8}"/>
              </a:ext>
            </a:extLst>
          </p:cNvPr>
          <p:cNvSpPr>
            <a:spLocks noGrp="1"/>
          </p:cNvSpPr>
          <p:nvPr>
            <p:ph type="sldNum" sz="quarter" idx="4294967295"/>
          </p:nvPr>
        </p:nvSpPr>
        <p:spPr>
          <a:xfrm>
            <a:off x="11747500" y="6469063"/>
            <a:ext cx="444500" cy="365125"/>
          </a:xfrm>
        </p:spPr>
        <p:txBody>
          <a:bodyPr/>
          <a:lstStyle/>
          <a:p>
            <a:fld id="{8C2E478F-E849-4A8C-AF1F-CBCC78A7CBFA}" type="slidenum">
              <a:rPr lang="en-US" smtClean="0"/>
              <a:t>22</a:t>
            </a:fld>
            <a:endParaRPr lang="en-US" dirty="0"/>
          </a:p>
        </p:txBody>
      </p:sp>
    </p:spTree>
    <p:extLst>
      <p:ext uri="{BB962C8B-B14F-4D97-AF65-F5344CB8AC3E}">
        <p14:creationId xmlns:p14="http://schemas.microsoft.com/office/powerpoint/2010/main" val="2743947194"/>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E40A7C-831B-476F-A524-BCD7C99F967D}"/>
              </a:ext>
            </a:extLst>
          </p:cNvPr>
          <p:cNvPicPr>
            <a:picLocks noChangeAspect="1"/>
          </p:cNvPicPr>
          <p:nvPr/>
        </p:nvPicPr>
        <p:blipFill rotWithShape="1">
          <a:blip r:embed="rId2"/>
          <a:srcRect/>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C63F187E-7B9D-1400-2D24-3E281627EC96}"/>
              </a:ext>
            </a:extLst>
          </p:cNvPr>
          <p:cNvSpPr>
            <a:spLocks noGrp="1"/>
          </p:cNvSpPr>
          <p:nvPr>
            <p:ph type="sldNum" sz="quarter" idx="4294967295"/>
          </p:nvPr>
        </p:nvSpPr>
        <p:spPr>
          <a:xfrm>
            <a:off x="11549269" y="6468303"/>
            <a:ext cx="443948" cy="365125"/>
          </a:xfrm>
        </p:spPr>
        <p:txBody>
          <a:bodyPr/>
          <a:lstStyle/>
          <a:p>
            <a:pPr>
              <a:spcAft>
                <a:spcPts val="600"/>
              </a:spcAft>
            </a:pPr>
            <a:fld id="{8C2E478F-E849-4A8C-AF1F-CBCC78A7CBFA}" type="slidenum">
              <a:rPr lang="en-US" smtClean="0"/>
              <a:pPr>
                <a:spcAft>
                  <a:spcPts val="600"/>
                </a:spcAft>
              </a:pPr>
              <a:t>23</a:t>
            </a:fld>
            <a:endParaRPr lang="en-US"/>
          </a:p>
        </p:txBody>
      </p:sp>
    </p:spTree>
    <p:extLst>
      <p:ext uri="{BB962C8B-B14F-4D97-AF65-F5344CB8AC3E}">
        <p14:creationId xmlns:p14="http://schemas.microsoft.com/office/powerpoint/2010/main" val="1186253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EB98CB-83AD-FF55-D362-55CC3C9444DE}"/>
              </a:ext>
            </a:extLst>
          </p:cNvPr>
          <p:cNvPicPr>
            <a:picLocks noChangeAspect="1"/>
          </p:cNvPicPr>
          <p:nvPr/>
        </p:nvPicPr>
        <p:blipFill rotWithShape="1">
          <a:blip r:embed="rId2"/>
          <a:srcRect/>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34A8920F-4827-DD67-1335-3190251D7DAB}"/>
              </a:ext>
            </a:extLst>
          </p:cNvPr>
          <p:cNvSpPr>
            <a:spLocks noGrp="1"/>
          </p:cNvSpPr>
          <p:nvPr>
            <p:ph type="sldNum" sz="quarter" idx="4294967295"/>
          </p:nvPr>
        </p:nvSpPr>
        <p:spPr>
          <a:xfrm>
            <a:off x="11549269" y="6468303"/>
            <a:ext cx="443948" cy="365125"/>
          </a:xfrm>
        </p:spPr>
        <p:txBody>
          <a:bodyPr/>
          <a:lstStyle/>
          <a:p>
            <a:pPr>
              <a:spcAft>
                <a:spcPts val="600"/>
              </a:spcAft>
            </a:pPr>
            <a:fld id="{8C2E478F-E849-4A8C-AF1F-CBCC78A7CBFA}" type="slidenum">
              <a:rPr lang="en-US" smtClean="0"/>
              <a:pPr>
                <a:spcAft>
                  <a:spcPts val="600"/>
                </a:spcAft>
              </a:pPr>
              <a:t>24</a:t>
            </a:fld>
            <a:endParaRPr lang="en-US"/>
          </a:p>
        </p:txBody>
      </p:sp>
    </p:spTree>
    <p:extLst>
      <p:ext uri="{BB962C8B-B14F-4D97-AF65-F5344CB8AC3E}">
        <p14:creationId xmlns:p14="http://schemas.microsoft.com/office/powerpoint/2010/main" val="17712052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mputer screen with a window open&#10;&#10;Description automatically generated with low confidence">
            <a:extLst>
              <a:ext uri="{FF2B5EF4-FFF2-40B4-BE49-F238E27FC236}">
                <a16:creationId xmlns:a16="http://schemas.microsoft.com/office/drawing/2014/main" id="{C34EDD82-2751-9A86-19AE-874D18CBD753}"/>
              </a:ext>
            </a:extLst>
          </p:cNvPr>
          <p:cNvPicPr>
            <a:picLocks noChangeAspect="1"/>
          </p:cNvPicPr>
          <p:nvPr/>
        </p:nvPicPr>
        <p:blipFill rotWithShape="1">
          <a:blip r:embed="rId2"/>
          <a:srcRect/>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37126539-1812-90FA-1369-C076E7C1EFAA}"/>
              </a:ext>
            </a:extLst>
          </p:cNvPr>
          <p:cNvSpPr>
            <a:spLocks noGrp="1"/>
          </p:cNvSpPr>
          <p:nvPr>
            <p:ph type="sldNum" sz="quarter" idx="4294967295"/>
          </p:nvPr>
        </p:nvSpPr>
        <p:spPr>
          <a:xfrm>
            <a:off x="11549269" y="6468303"/>
            <a:ext cx="443948" cy="365125"/>
          </a:xfrm>
        </p:spPr>
        <p:txBody>
          <a:bodyPr/>
          <a:lstStyle/>
          <a:p>
            <a:pPr>
              <a:spcAft>
                <a:spcPts val="600"/>
              </a:spcAft>
            </a:pPr>
            <a:fld id="{8C2E478F-E849-4A8C-AF1F-CBCC78A7CBFA}" type="slidenum">
              <a:rPr lang="en-US" smtClean="0"/>
              <a:pPr>
                <a:spcAft>
                  <a:spcPts val="600"/>
                </a:spcAft>
              </a:pPr>
              <a:t>25</a:t>
            </a:fld>
            <a:endParaRPr lang="en-US"/>
          </a:p>
        </p:txBody>
      </p:sp>
    </p:spTree>
    <p:extLst>
      <p:ext uri="{BB962C8B-B14F-4D97-AF65-F5344CB8AC3E}">
        <p14:creationId xmlns:p14="http://schemas.microsoft.com/office/powerpoint/2010/main" val="244613744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Programming data on computer monitor">
            <a:extLst>
              <a:ext uri="{FF2B5EF4-FFF2-40B4-BE49-F238E27FC236}">
                <a16:creationId xmlns:a16="http://schemas.microsoft.com/office/drawing/2014/main" id="{1D749978-470C-A8F1-57C8-062EB15323C4}"/>
              </a:ext>
            </a:extLst>
          </p:cNvPr>
          <p:cNvPicPr>
            <a:picLocks noGrp="1" noChangeAspect="1"/>
          </p:cNvPicPr>
          <p:nvPr>
            <p:ph type="pic" sz="quarter" idx="10"/>
          </p:nvPr>
        </p:nvPicPr>
        <p:blipFill>
          <a:blip r:embed="rId2"/>
          <a:srcRect t="7802" b="7802"/>
          <a:stretch>
            <a:fillRect/>
          </a:stretch>
        </p:blipFill>
        <p:spPr>
          <a:xfrm>
            <a:off x="0" y="23812"/>
            <a:ext cx="12192000" cy="6858000"/>
          </a:xfrm>
        </p:spPr>
      </p:pic>
      <p:sp>
        <p:nvSpPr>
          <p:cNvPr id="6" name="Title 5">
            <a:extLst>
              <a:ext uri="{FF2B5EF4-FFF2-40B4-BE49-F238E27FC236}">
                <a16:creationId xmlns:a16="http://schemas.microsoft.com/office/drawing/2014/main" id="{5A596760-4165-37DC-D05B-EE6FBEE0F386}"/>
              </a:ext>
            </a:extLst>
          </p:cNvPr>
          <p:cNvSpPr>
            <a:spLocks noGrp="1"/>
          </p:cNvSpPr>
          <p:nvPr>
            <p:ph type="title"/>
          </p:nvPr>
        </p:nvSpPr>
        <p:spPr>
          <a:xfrm>
            <a:off x="-451023" y="576227"/>
            <a:ext cx="11490325" cy="823913"/>
          </a:xfrm>
        </p:spPr>
        <p:txBody>
          <a:bodyPr/>
          <a:lstStyle/>
          <a:p>
            <a:r>
              <a:rPr lang="en-US" sz="6000" dirty="0">
                <a:highlight>
                  <a:srgbClr val="000000"/>
                </a:highlight>
              </a:rPr>
              <a:t>Firewall</a:t>
            </a:r>
          </a:p>
        </p:txBody>
      </p:sp>
      <p:sp>
        <p:nvSpPr>
          <p:cNvPr id="4" name="Slide Number Placeholder 3">
            <a:extLst>
              <a:ext uri="{FF2B5EF4-FFF2-40B4-BE49-F238E27FC236}">
                <a16:creationId xmlns:a16="http://schemas.microsoft.com/office/drawing/2014/main" id="{3E44CDB8-EBFA-3A1C-B706-37AC8CC9339E}"/>
              </a:ext>
            </a:extLst>
          </p:cNvPr>
          <p:cNvSpPr>
            <a:spLocks noGrp="1"/>
          </p:cNvSpPr>
          <p:nvPr>
            <p:ph type="sldNum" sz="quarter" idx="4294967295"/>
          </p:nvPr>
        </p:nvSpPr>
        <p:spPr>
          <a:xfrm>
            <a:off x="11747500" y="6469063"/>
            <a:ext cx="444500" cy="365125"/>
          </a:xfrm>
        </p:spPr>
        <p:txBody>
          <a:bodyPr/>
          <a:lstStyle/>
          <a:p>
            <a:fld id="{8C2E478F-E849-4A8C-AF1F-CBCC78A7CBFA}" type="slidenum">
              <a:rPr lang="en-US" smtClean="0"/>
              <a:t>26</a:t>
            </a:fld>
            <a:endParaRPr lang="en-US" dirty="0"/>
          </a:p>
        </p:txBody>
      </p:sp>
      <p:sp>
        <p:nvSpPr>
          <p:cNvPr id="12" name="TextBox 11">
            <a:extLst>
              <a:ext uri="{FF2B5EF4-FFF2-40B4-BE49-F238E27FC236}">
                <a16:creationId xmlns:a16="http://schemas.microsoft.com/office/drawing/2014/main" id="{F2599992-54A8-8553-2114-2E3D3CE9BDC7}"/>
              </a:ext>
            </a:extLst>
          </p:cNvPr>
          <p:cNvSpPr txBox="1"/>
          <p:nvPr/>
        </p:nvSpPr>
        <p:spPr>
          <a:xfrm>
            <a:off x="1223890" y="2588454"/>
            <a:ext cx="8707902" cy="3693319"/>
          </a:xfrm>
          <a:prstGeom prst="rect">
            <a:avLst/>
          </a:prstGeom>
          <a:noFill/>
        </p:spPr>
        <p:txBody>
          <a:bodyPr wrap="square" rtlCol="0">
            <a:spAutoFit/>
          </a:bodyPr>
          <a:lstStyle/>
          <a:p>
            <a:r>
              <a:rPr lang="en-US" dirty="0">
                <a:highlight>
                  <a:srgbClr val="000000"/>
                </a:highlight>
              </a:rPr>
              <a:t>In this section of the course project, I configured iptables for network defense in six difference scenarios.</a:t>
            </a:r>
          </a:p>
          <a:p>
            <a:r>
              <a:rPr lang="en-US" dirty="0">
                <a:highlight>
                  <a:srgbClr val="000000"/>
                </a:highlight>
              </a:rPr>
              <a:t>	       -time based scenarios</a:t>
            </a:r>
          </a:p>
          <a:p>
            <a:r>
              <a:rPr lang="en-US" dirty="0">
                <a:highlight>
                  <a:srgbClr val="000000"/>
                </a:highlight>
              </a:rPr>
              <a:t>	-blackhole routing</a:t>
            </a:r>
          </a:p>
          <a:p>
            <a:r>
              <a:rPr lang="en-US" dirty="0">
                <a:highlight>
                  <a:srgbClr val="000000"/>
                </a:highlight>
              </a:rPr>
              <a:t>	-bogon filtering</a:t>
            </a:r>
          </a:p>
          <a:p>
            <a:r>
              <a:rPr lang="en-US" dirty="0">
                <a:highlight>
                  <a:srgbClr val="000000"/>
                </a:highlight>
              </a:rPr>
              <a:t>	-stateful firewall</a:t>
            </a:r>
          </a:p>
          <a:p>
            <a:r>
              <a:rPr lang="en-US" dirty="0">
                <a:highlight>
                  <a:srgbClr val="000000"/>
                </a:highlight>
              </a:rPr>
              <a:t>	-dynamic nat</a:t>
            </a:r>
          </a:p>
          <a:p>
            <a:r>
              <a:rPr lang="en-US" dirty="0">
                <a:highlight>
                  <a:srgbClr val="000000"/>
                </a:highlight>
              </a:rPr>
              <a:t>	-brute force of ssh logins</a:t>
            </a:r>
          </a:p>
          <a:p>
            <a:endParaRPr lang="en-US" dirty="0">
              <a:highlight>
                <a:srgbClr val="000000"/>
              </a:highlight>
            </a:endParaRPr>
          </a:p>
          <a:p>
            <a:r>
              <a:rPr lang="en-US" dirty="0">
                <a:highlight>
                  <a:srgbClr val="000000"/>
                </a:highlight>
              </a:rPr>
              <a:t>I   Utilized Three different Virtual Machines</a:t>
            </a:r>
          </a:p>
          <a:p>
            <a:r>
              <a:rPr lang="en-US" dirty="0">
                <a:highlight>
                  <a:srgbClr val="000000"/>
                </a:highlight>
              </a:rPr>
              <a:t>	-ubuntu web</a:t>
            </a:r>
          </a:p>
          <a:p>
            <a:r>
              <a:rPr lang="en-US" dirty="0">
                <a:highlight>
                  <a:srgbClr val="000000"/>
                </a:highlight>
              </a:rPr>
              <a:t>	-firewall machine</a:t>
            </a:r>
          </a:p>
          <a:p>
            <a:r>
              <a:rPr lang="en-US" dirty="0">
                <a:highlight>
                  <a:srgbClr val="000000"/>
                </a:highlight>
              </a:rPr>
              <a:t>	Dmz machine</a:t>
            </a:r>
          </a:p>
        </p:txBody>
      </p:sp>
    </p:spTree>
    <p:extLst>
      <p:ext uri="{BB962C8B-B14F-4D97-AF65-F5344CB8AC3E}">
        <p14:creationId xmlns:p14="http://schemas.microsoft.com/office/powerpoint/2010/main" val="274148230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A5733B-C460-1A74-57D6-F7203832CFCA}"/>
              </a:ext>
            </a:extLst>
          </p:cNvPr>
          <p:cNvPicPr>
            <a:picLocks noChangeAspect="1"/>
          </p:cNvPicPr>
          <p:nvPr/>
        </p:nvPicPr>
        <p:blipFill rotWithShape="1">
          <a:blip r:embed="rId2"/>
          <a:srcRect/>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535399B5-7F82-440F-9943-0B6569A773C0}"/>
              </a:ext>
            </a:extLst>
          </p:cNvPr>
          <p:cNvSpPr>
            <a:spLocks noGrp="1"/>
          </p:cNvSpPr>
          <p:nvPr>
            <p:ph type="sldNum" sz="quarter" idx="4294967295"/>
          </p:nvPr>
        </p:nvSpPr>
        <p:spPr>
          <a:xfrm>
            <a:off x="11549269" y="6468303"/>
            <a:ext cx="443948" cy="365125"/>
          </a:xfrm>
        </p:spPr>
        <p:txBody>
          <a:bodyPr/>
          <a:lstStyle/>
          <a:p>
            <a:pPr>
              <a:spcAft>
                <a:spcPts val="600"/>
              </a:spcAft>
            </a:pPr>
            <a:fld id="{8C2E478F-E849-4A8C-AF1F-CBCC78A7CBFA}" type="slidenum">
              <a:rPr lang="en-US" smtClean="0"/>
              <a:pPr>
                <a:spcAft>
                  <a:spcPts val="600"/>
                </a:spcAft>
              </a:pPr>
              <a:t>27</a:t>
            </a:fld>
            <a:endParaRPr lang="en-US"/>
          </a:p>
        </p:txBody>
      </p:sp>
    </p:spTree>
    <p:extLst>
      <p:ext uri="{BB962C8B-B14F-4D97-AF65-F5344CB8AC3E}">
        <p14:creationId xmlns:p14="http://schemas.microsoft.com/office/powerpoint/2010/main" val="1107687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E88B5101-CAA7-96AC-8AC1-DA5BBE78461B}"/>
              </a:ext>
            </a:extLst>
          </p:cNvPr>
          <p:cNvPicPr>
            <a:picLocks noChangeAspect="1"/>
          </p:cNvPicPr>
          <p:nvPr/>
        </p:nvPicPr>
        <p:blipFill rotWithShape="1">
          <a:blip r:embed="rId2"/>
          <a:srcRect/>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F45D1EDA-28AA-B2C8-5E29-E6ED118DB525}"/>
              </a:ext>
            </a:extLst>
          </p:cNvPr>
          <p:cNvSpPr>
            <a:spLocks noGrp="1"/>
          </p:cNvSpPr>
          <p:nvPr>
            <p:ph type="sldNum" sz="quarter" idx="4294967295"/>
          </p:nvPr>
        </p:nvSpPr>
        <p:spPr>
          <a:xfrm>
            <a:off x="11549269" y="6468303"/>
            <a:ext cx="443948" cy="365125"/>
          </a:xfrm>
        </p:spPr>
        <p:txBody>
          <a:bodyPr/>
          <a:lstStyle/>
          <a:p>
            <a:pPr>
              <a:spcAft>
                <a:spcPts val="600"/>
              </a:spcAft>
            </a:pPr>
            <a:fld id="{8C2E478F-E849-4A8C-AF1F-CBCC78A7CBFA}" type="slidenum">
              <a:rPr lang="en-US" smtClean="0"/>
              <a:pPr>
                <a:spcAft>
                  <a:spcPts val="600"/>
                </a:spcAft>
              </a:pPr>
              <a:t>28</a:t>
            </a:fld>
            <a:endParaRPr lang="en-US"/>
          </a:p>
        </p:txBody>
      </p:sp>
    </p:spTree>
    <p:extLst>
      <p:ext uri="{BB962C8B-B14F-4D97-AF65-F5344CB8AC3E}">
        <p14:creationId xmlns:p14="http://schemas.microsoft.com/office/powerpoint/2010/main" val="86318899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F40A5B-111C-8349-44BC-69B30C3EA93D}"/>
              </a:ext>
            </a:extLst>
          </p:cNvPr>
          <p:cNvPicPr>
            <a:picLocks noChangeAspect="1"/>
          </p:cNvPicPr>
          <p:nvPr/>
        </p:nvPicPr>
        <p:blipFill rotWithShape="1">
          <a:blip r:embed="rId2"/>
          <a:srcRect/>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A46CFA6F-04A5-0F13-32F2-599863140D1A}"/>
              </a:ext>
            </a:extLst>
          </p:cNvPr>
          <p:cNvSpPr>
            <a:spLocks noGrp="1"/>
          </p:cNvSpPr>
          <p:nvPr>
            <p:ph type="sldNum" sz="quarter" idx="4294967295"/>
          </p:nvPr>
        </p:nvSpPr>
        <p:spPr>
          <a:xfrm>
            <a:off x="11549269" y="6468303"/>
            <a:ext cx="443948" cy="365125"/>
          </a:xfrm>
        </p:spPr>
        <p:txBody>
          <a:bodyPr/>
          <a:lstStyle/>
          <a:p>
            <a:pPr>
              <a:spcAft>
                <a:spcPts val="600"/>
              </a:spcAft>
            </a:pPr>
            <a:fld id="{8C2E478F-E849-4A8C-AF1F-CBCC78A7CBFA}" type="slidenum">
              <a:rPr lang="en-US" smtClean="0"/>
              <a:pPr>
                <a:spcAft>
                  <a:spcPts val="600"/>
                </a:spcAft>
              </a:pPr>
              <a:t>29</a:t>
            </a:fld>
            <a:endParaRPr lang="en-US"/>
          </a:p>
        </p:txBody>
      </p:sp>
    </p:spTree>
    <p:extLst>
      <p:ext uri="{BB962C8B-B14F-4D97-AF65-F5344CB8AC3E}">
        <p14:creationId xmlns:p14="http://schemas.microsoft.com/office/powerpoint/2010/main" val="183606040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ue abstract design with square in middle and lines">
            <a:extLst>
              <a:ext uri="{FF2B5EF4-FFF2-40B4-BE49-F238E27FC236}">
                <a16:creationId xmlns:a16="http://schemas.microsoft.com/office/drawing/2014/main" id="{7BD5A1A9-790F-E110-D2D2-2E963B3DAA7A}"/>
              </a:ext>
            </a:extLst>
          </p:cNvPr>
          <p:cNvPicPr>
            <a:picLocks noChangeAspect="1"/>
          </p:cNvPicPr>
          <p:nvPr/>
        </p:nvPicPr>
        <p:blipFill rotWithShape="1">
          <a:blip r:embed="rId2"/>
          <a:srcRect l="22979" r="26276" b="1"/>
          <a:stretch/>
        </p:blipFill>
        <p:spPr>
          <a:xfrm>
            <a:off x="20" y="10"/>
            <a:ext cx="5416530" cy="6857990"/>
          </a:xfrm>
          <a:prstGeom prst="rect">
            <a:avLst/>
          </a:prstGeom>
          <a:noFill/>
          <a:effectLst/>
        </p:spPr>
      </p:pic>
      <p:sp>
        <p:nvSpPr>
          <p:cNvPr id="4" name="Slide Number Placeholder 3">
            <a:extLst>
              <a:ext uri="{FF2B5EF4-FFF2-40B4-BE49-F238E27FC236}">
                <a16:creationId xmlns:a16="http://schemas.microsoft.com/office/drawing/2014/main" id="{A9EA579F-5AE7-B318-A422-D466E60C8BA2}"/>
              </a:ext>
            </a:extLst>
          </p:cNvPr>
          <p:cNvSpPr>
            <a:spLocks noGrp="1"/>
          </p:cNvSpPr>
          <p:nvPr>
            <p:ph type="sldNum" sz="quarter" idx="4"/>
          </p:nvPr>
        </p:nvSpPr>
        <p:spPr>
          <a:xfrm>
            <a:off x="11549269" y="6468303"/>
            <a:ext cx="443948" cy="365125"/>
          </a:xfrm>
        </p:spPr>
        <p:txBody>
          <a:bodyPr anchor="ctr">
            <a:normAutofit/>
          </a:bodyPr>
          <a:lstStyle/>
          <a:p>
            <a:pPr>
              <a:spcAft>
                <a:spcPts val="600"/>
              </a:spcAft>
            </a:pPr>
            <a:fld id="{8C2E478F-E849-4A8C-AF1F-CBCC78A7CBFA}" type="slidenum">
              <a:rPr lang="en-US" smtClean="0"/>
              <a:pPr>
                <a:spcAft>
                  <a:spcPts val="600"/>
                </a:spcAft>
              </a:pPr>
              <a:t>3</a:t>
            </a:fld>
            <a:endParaRPr lang="en-US"/>
          </a:p>
        </p:txBody>
      </p:sp>
      <p:sp>
        <p:nvSpPr>
          <p:cNvPr id="5" name="Text Placeholder 4">
            <a:extLst>
              <a:ext uri="{FF2B5EF4-FFF2-40B4-BE49-F238E27FC236}">
                <a16:creationId xmlns:a16="http://schemas.microsoft.com/office/drawing/2014/main" id="{CABCEA72-51B5-561E-27FE-A1F3738F9C46}"/>
              </a:ext>
            </a:extLst>
          </p:cNvPr>
          <p:cNvSpPr>
            <a:spLocks noGrp="1"/>
          </p:cNvSpPr>
          <p:nvPr>
            <p:ph idx="1"/>
          </p:nvPr>
        </p:nvSpPr>
        <p:spPr>
          <a:xfrm>
            <a:off x="6096000" y="1661160"/>
            <a:ext cx="4646613" cy="3825875"/>
          </a:xfrm>
        </p:spPr>
        <p:txBody>
          <a:bodyPr>
            <a:normAutofit/>
          </a:bodyPr>
          <a:lstStyle/>
          <a:p>
            <a:r>
              <a:rPr lang="en-US" dirty="0"/>
              <a:t>-DMZ Machine</a:t>
            </a:r>
          </a:p>
          <a:p>
            <a:r>
              <a:rPr lang="en-US" dirty="0"/>
              <a:t>-Easy</a:t>
            </a:r>
          </a:p>
          <a:p>
            <a:r>
              <a:rPr lang="en-US" dirty="0"/>
              <a:t>-Firewall Machine</a:t>
            </a:r>
          </a:p>
          <a:p>
            <a:r>
              <a:rPr lang="en-US" dirty="0"/>
              <a:t>-Malware </a:t>
            </a:r>
          </a:p>
          <a:p>
            <a:r>
              <a:rPr lang="en-US" dirty="0"/>
              <a:t>-OWASP-BWA</a:t>
            </a:r>
          </a:p>
          <a:p>
            <a:r>
              <a:rPr lang="en-US" dirty="0"/>
              <a:t>-Security Onion IDS</a:t>
            </a:r>
          </a:p>
          <a:p>
            <a:r>
              <a:rPr lang="en-US" dirty="0"/>
              <a:t>-Ubuntu Web</a:t>
            </a:r>
          </a:p>
        </p:txBody>
      </p:sp>
      <p:sp>
        <p:nvSpPr>
          <p:cNvPr id="3" name="Title 2">
            <a:extLst>
              <a:ext uri="{FF2B5EF4-FFF2-40B4-BE49-F238E27FC236}">
                <a16:creationId xmlns:a16="http://schemas.microsoft.com/office/drawing/2014/main" id="{B7B41920-6862-7A6A-B187-9B6B84586545}"/>
              </a:ext>
            </a:extLst>
          </p:cNvPr>
          <p:cNvSpPr>
            <a:spLocks noGrp="1"/>
          </p:cNvSpPr>
          <p:nvPr>
            <p:ph type="title"/>
          </p:nvPr>
        </p:nvSpPr>
        <p:spPr>
          <a:xfrm>
            <a:off x="6095999" y="612037"/>
            <a:ext cx="5897218" cy="884238"/>
          </a:xfrm>
        </p:spPr>
        <p:txBody>
          <a:bodyPr anchor="t">
            <a:normAutofit/>
          </a:bodyPr>
          <a:lstStyle/>
          <a:p>
            <a:r>
              <a:rPr lang="en-US" dirty="0"/>
              <a:t>VM Utilized</a:t>
            </a:r>
          </a:p>
        </p:txBody>
      </p:sp>
    </p:spTree>
    <p:extLst>
      <p:ext uri="{BB962C8B-B14F-4D97-AF65-F5344CB8AC3E}">
        <p14:creationId xmlns:p14="http://schemas.microsoft.com/office/powerpoint/2010/main" val="2839121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3D rendering of shapes in different colors and are stacked">
            <a:extLst>
              <a:ext uri="{FF2B5EF4-FFF2-40B4-BE49-F238E27FC236}">
                <a16:creationId xmlns:a16="http://schemas.microsoft.com/office/drawing/2014/main" id="{67CBB931-A491-8651-B788-45EDE8A53232}"/>
              </a:ext>
            </a:extLst>
          </p:cNvPr>
          <p:cNvPicPr>
            <a:picLocks noGrp="1" noChangeAspect="1"/>
          </p:cNvPicPr>
          <p:nvPr>
            <p:ph type="pic" sz="quarter" idx="13"/>
          </p:nvPr>
        </p:nvPicPr>
        <p:blipFill rotWithShape="1">
          <a:blip r:embed="rId2"/>
          <a:srcRect l="13115" r="27551" b="-1"/>
          <a:stretch/>
        </p:blipFill>
        <p:spPr>
          <a:xfrm>
            <a:off x="20" y="10"/>
            <a:ext cx="6095980" cy="6857990"/>
          </a:xfrm>
          <a:noFill/>
        </p:spPr>
      </p:pic>
      <p:sp>
        <p:nvSpPr>
          <p:cNvPr id="3" name="Title 2">
            <a:extLst>
              <a:ext uri="{FF2B5EF4-FFF2-40B4-BE49-F238E27FC236}">
                <a16:creationId xmlns:a16="http://schemas.microsoft.com/office/drawing/2014/main" id="{4C9B03F5-F57C-F188-6E6F-801ED2C0FA92}"/>
              </a:ext>
            </a:extLst>
          </p:cNvPr>
          <p:cNvSpPr>
            <a:spLocks noGrp="1"/>
          </p:cNvSpPr>
          <p:nvPr>
            <p:ph type="title"/>
          </p:nvPr>
        </p:nvSpPr>
        <p:spPr>
          <a:xfrm>
            <a:off x="7068819" y="642927"/>
            <a:ext cx="4846320" cy="1435947"/>
          </a:xfrm>
        </p:spPr>
        <p:txBody>
          <a:bodyPr anchor="t">
            <a:normAutofit/>
          </a:bodyPr>
          <a:lstStyle/>
          <a:p>
            <a:r>
              <a:rPr lang="en-US" dirty="0"/>
              <a:t>Challenges</a:t>
            </a:r>
          </a:p>
        </p:txBody>
      </p:sp>
      <p:sp>
        <p:nvSpPr>
          <p:cNvPr id="4" name="Slide Number Placeholder 3">
            <a:extLst>
              <a:ext uri="{FF2B5EF4-FFF2-40B4-BE49-F238E27FC236}">
                <a16:creationId xmlns:a16="http://schemas.microsoft.com/office/drawing/2014/main" id="{8AA6318A-A560-17FD-7A40-577753F5228E}"/>
              </a:ext>
            </a:extLst>
          </p:cNvPr>
          <p:cNvSpPr>
            <a:spLocks noGrp="1"/>
          </p:cNvSpPr>
          <p:nvPr>
            <p:ph type="sldNum" sz="quarter" idx="12"/>
          </p:nvPr>
        </p:nvSpPr>
        <p:spPr>
          <a:xfrm>
            <a:off x="11549269" y="6468303"/>
            <a:ext cx="443948" cy="365125"/>
          </a:xfrm>
        </p:spPr>
        <p:txBody>
          <a:bodyPr anchor="ctr">
            <a:normAutofit/>
          </a:bodyPr>
          <a:lstStyle/>
          <a:p>
            <a:pPr>
              <a:spcAft>
                <a:spcPts val="600"/>
              </a:spcAft>
            </a:pPr>
            <a:fld id="{8C2E478F-E849-4A8C-AF1F-CBCC78A7CBFA}" type="slidenum">
              <a:rPr lang="en-US" smtClean="0"/>
              <a:pPr>
                <a:spcAft>
                  <a:spcPts val="600"/>
                </a:spcAft>
              </a:pPr>
              <a:t>30</a:t>
            </a:fld>
            <a:endParaRPr lang="en-US"/>
          </a:p>
        </p:txBody>
      </p:sp>
      <p:sp>
        <p:nvSpPr>
          <p:cNvPr id="18" name="Text Placeholder 4">
            <a:extLst>
              <a:ext uri="{FF2B5EF4-FFF2-40B4-BE49-F238E27FC236}">
                <a16:creationId xmlns:a16="http://schemas.microsoft.com/office/drawing/2014/main" id="{C30544B8-65BB-9501-F38B-A91CA3273512}"/>
              </a:ext>
            </a:extLst>
          </p:cNvPr>
          <p:cNvSpPr>
            <a:spLocks noGrp="1"/>
          </p:cNvSpPr>
          <p:nvPr>
            <p:ph type="body" sz="quarter" idx="15"/>
          </p:nvPr>
        </p:nvSpPr>
        <p:spPr>
          <a:xfrm>
            <a:off x="7068820" y="2078875"/>
            <a:ext cx="4114800" cy="3798888"/>
          </a:xfrm>
        </p:spPr>
        <p:txBody>
          <a:bodyPr/>
          <a:lstStyle/>
          <a:p>
            <a:r>
              <a:rPr lang="en-US" dirty="0"/>
              <a:t>During this class I did not face many challenges. I was quite engaged and found that I have a niche for this topic. I really enjoyed the course projects as well as the weekly lessons and class lectures. Thank you for a wonderful experience. </a:t>
            </a:r>
          </a:p>
        </p:txBody>
      </p:sp>
    </p:spTree>
    <p:extLst>
      <p:ext uri="{BB962C8B-B14F-4D97-AF65-F5344CB8AC3E}">
        <p14:creationId xmlns:p14="http://schemas.microsoft.com/office/powerpoint/2010/main" val="418643484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B29FE9-2036-1CDF-9222-C218A2357C11}"/>
              </a:ext>
            </a:extLst>
          </p:cNvPr>
          <p:cNvPicPr>
            <a:picLocks noChangeAspect="1"/>
          </p:cNvPicPr>
          <p:nvPr/>
        </p:nvPicPr>
        <p:blipFill rotWithShape="1">
          <a:blip r:embed="rId2"/>
          <a:srcRect l="30236" r="25337"/>
          <a:stretch/>
        </p:blipFill>
        <p:spPr>
          <a:xfrm>
            <a:off x="20" y="10"/>
            <a:ext cx="5416530" cy="6857990"/>
          </a:xfrm>
          <a:prstGeom prst="rect">
            <a:avLst/>
          </a:prstGeom>
          <a:noFill/>
          <a:effectLst/>
        </p:spPr>
      </p:pic>
      <p:sp>
        <p:nvSpPr>
          <p:cNvPr id="4" name="Slide Number Placeholder 3">
            <a:extLst>
              <a:ext uri="{FF2B5EF4-FFF2-40B4-BE49-F238E27FC236}">
                <a16:creationId xmlns:a16="http://schemas.microsoft.com/office/drawing/2014/main" id="{5CD622A8-90D1-5EAB-56A5-C491E2A4C84D}"/>
              </a:ext>
            </a:extLst>
          </p:cNvPr>
          <p:cNvSpPr>
            <a:spLocks noGrp="1"/>
          </p:cNvSpPr>
          <p:nvPr>
            <p:ph type="sldNum" sz="quarter" idx="4"/>
          </p:nvPr>
        </p:nvSpPr>
        <p:spPr>
          <a:xfrm>
            <a:off x="11549269" y="6468303"/>
            <a:ext cx="443948" cy="365125"/>
          </a:xfrm>
        </p:spPr>
        <p:txBody>
          <a:bodyPr anchor="ctr">
            <a:normAutofit/>
          </a:bodyPr>
          <a:lstStyle/>
          <a:p>
            <a:pPr>
              <a:spcAft>
                <a:spcPts val="600"/>
              </a:spcAft>
            </a:pPr>
            <a:fld id="{8C2E478F-E849-4A8C-AF1F-CBCC78A7CBFA}" type="slidenum">
              <a:rPr lang="en-US" smtClean="0"/>
              <a:pPr>
                <a:spcAft>
                  <a:spcPts val="600"/>
                </a:spcAft>
              </a:pPr>
              <a:t>31</a:t>
            </a:fld>
            <a:endParaRPr lang="en-US"/>
          </a:p>
        </p:txBody>
      </p:sp>
      <p:sp>
        <p:nvSpPr>
          <p:cNvPr id="11" name="Content Placeholder 3">
            <a:extLst>
              <a:ext uri="{FF2B5EF4-FFF2-40B4-BE49-F238E27FC236}">
                <a16:creationId xmlns:a16="http://schemas.microsoft.com/office/drawing/2014/main" id="{366B4C86-F6A4-DA5C-529B-3A4A583331D8}"/>
              </a:ext>
            </a:extLst>
          </p:cNvPr>
          <p:cNvSpPr>
            <a:spLocks noGrp="1"/>
          </p:cNvSpPr>
          <p:nvPr>
            <p:ph idx="1"/>
          </p:nvPr>
        </p:nvSpPr>
        <p:spPr>
          <a:xfrm>
            <a:off x="4614203" y="970671"/>
            <a:ext cx="7379014" cy="5497631"/>
          </a:xfrm>
        </p:spPr>
        <p:txBody>
          <a:bodyPr/>
          <a:lstStyle/>
          <a:p>
            <a:r>
              <a:rPr lang="en-US" dirty="0"/>
              <a:t>Knowledge of risks to the CIA triad and security controls for networks and endpoints</a:t>
            </a:r>
          </a:p>
          <a:p>
            <a:r>
              <a:rPr lang="en-US" dirty="0"/>
              <a:t>- knowledge  in using threat intelligence to support organization security</a:t>
            </a:r>
          </a:p>
          <a:p>
            <a:r>
              <a:rPr lang="en-US" dirty="0"/>
              <a:t>- ability to perform vulnerability scans and analyze scan reports</a:t>
            </a:r>
          </a:p>
          <a:p>
            <a:r>
              <a:rPr lang="en-US" dirty="0"/>
              <a:t>- ability to explain threats and vulnerabilities associated with operating in the cloud</a:t>
            </a:r>
          </a:p>
          <a:p>
            <a:r>
              <a:rPr lang="en-US" dirty="0"/>
              <a:t>-  knowledge of software and hardware assurance practices</a:t>
            </a:r>
          </a:p>
          <a:p>
            <a:r>
              <a:rPr lang="en-US" dirty="0"/>
              <a:t>- knowledge on analyzing security monitoring data</a:t>
            </a:r>
          </a:p>
          <a:p>
            <a:r>
              <a:rPr lang="en-US" dirty="0"/>
              <a:t>Knowledge of four phases of the incident response process</a:t>
            </a:r>
          </a:p>
          <a:p>
            <a:r>
              <a:rPr lang="en-US" dirty="0"/>
              <a:t>-knowledge on techniques used to identify, assess and manage risks</a:t>
            </a:r>
          </a:p>
          <a:p>
            <a:r>
              <a:rPr lang="en-US" dirty="0"/>
              <a:t>-ability to produce a secure network</a:t>
            </a:r>
          </a:p>
        </p:txBody>
      </p:sp>
      <p:sp>
        <p:nvSpPr>
          <p:cNvPr id="3" name="Title 2">
            <a:extLst>
              <a:ext uri="{FF2B5EF4-FFF2-40B4-BE49-F238E27FC236}">
                <a16:creationId xmlns:a16="http://schemas.microsoft.com/office/drawing/2014/main" id="{0B78C5BC-2373-EBB9-E7F4-E6F39D4A5833}"/>
              </a:ext>
            </a:extLst>
          </p:cNvPr>
          <p:cNvSpPr>
            <a:spLocks noGrp="1"/>
          </p:cNvSpPr>
          <p:nvPr>
            <p:ph type="title"/>
          </p:nvPr>
        </p:nvSpPr>
        <p:spPr>
          <a:xfrm>
            <a:off x="5167533" y="138854"/>
            <a:ext cx="5897218" cy="884238"/>
          </a:xfrm>
        </p:spPr>
        <p:txBody>
          <a:bodyPr anchor="t">
            <a:noAutofit/>
          </a:bodyPr>
          <a:lstStyle/>
          <a:p>
            <a:pPr>
              <a:lnSpc>
                <a:spcPct val="140000"/>
              </a:lnSpc>
            </a:pPr>
            <a:r>
              <a:rPr lang="en-US" sz="4000" dirty="0"/>
              <a:t>Career Skills gained</a:t>
            </a:r>
            <a:br>
              <a:rPr lang="en-US" sz="4000" dirty="0"/>
            </a:br>
            <a:endParaRPr lang="en-US" sz="4000" dirty="0"/>
          </a:p>
        </p:txBody>
      </p:sp>
    </p:spTree>
    <p:extLst>
      <p:ext uri="{BB962C8B-B14F-4D97-AF65-F5344CB8AC3E}">
        <p14:creationId xmlns:p14="http://schemas.microsoft.com/office/powerpoint/2010/main" val="879511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a:extLst>
              <a:ext uri="{FF2B5EF4-FFF2-40B4-BE49-F238E27FC236}">
                <a16:creationId xmlns:a16="http://schemas.microsoft.com/office/drawing/2014/main" id="{D7E1413F-740D-BD86-A23B-C8C10438531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3189" r="26668" b="-1"/>
          <a:stretch/>
        </p:blipFill>
        <p:spPr>
          <a:xfrm>
            <a:off x="20" y="10"/>
            <a:ext cx="6095980" cy="6857990"/>
          </a:xfrm>
          <a:prstGeom prst="parallelogram">
            <a:avLst/>
          </a:prstGeom>
          <a:noFill/>
          <a:effectLst/>
        </p:spPr>
      </p:pic>
      <p:sp>
        <p:nvSpPr>
          <p:cNvPr id="3" name="Title 2">
            <a:extLst>
              <a:ext uri="{FF2B5EF4-FFF2-40B4-BE49-F238E27FC236}">
                <a16:creationId xmlns:a16="http://schemas.microsoft.com/office/drawing/2014/main" id="{DE0614EE-AA96-22A3-6533-A18783C1001C}"/>
              </a:ext>
            </a:extLst>
          </p:cNvPr>
          <p:cNvSpPr>
            <a:spLocks noGrp="1"/>
          </p:cNvSpPr>
          <p:nvPr>
            <p:ph type="title"/>
          </p:nvPr>
        </p:nvSpPr>
        <p:spPr>
          <a:xfrm>
            <a:off x="6924923" y="294379"/>
            <a:ext cx="4846320" cy="1435947"/>
          </a:xfrm>
        </p:spPr>
        <p:txBody>
          <a:bodyPr anchor="t">
            <a:normAutofit/>
          </a:bodyPr>
          <a:lstStyle/>
          <a:p>
            <a:r>
              <a:rPr lang="en-US" dirty="0"/>
              <a:t>Conclusion</a:t>
            </a:r>
          </a:p>
        </p:txBody>
      </p:sp>
      <p:sp>
        <p:nvSpPr>
          <p:cNvPr id="4" name="Slide Number Placeholder 3">
            <a:extLst>
              <a:ext uri="{FF2B5EF4-FFF2-40B4-BE49-F238E27FC236}">
                <a16:creationId xmlns:a16="http://schemas.microsoft.com/office/drawing/2014/main" id="{28E93922-E008-EA65-7357-D553F5F7A68D}"/>
              </a:ext>
            </a:extLst>
          </p:cNvPr>
          <p:cNvSpPr>
            <a:spLocks noGrp="1"/>
          </p:cNvSpPr>
          <p:nvPr>
            <p:ph type="sldNum" sz="quarter" idx="12"/>
          </p:nvPr>
        </p:nvSpPr>
        <p:spPr>
          <a:xfrm>
            <a:off x="11549269" y="6468303"/>
            <a:ext cx="443948" cy="365125"/>
          </a:xfrm>
        </p:spPr>
        <p:txBody>
          <a:bodyPr anchor="ctr">
            <a:normAutofit/>
          </a:bodyPr>
          <a:lstStyle/>
          <a:p>
            <a:pPr>
              <a:spcAft>
                <a:spcPts val="600"/>
              </a:spcAft>
            </a:pPr>
            <a:fld id="{8C2E478F-E849-4A8C-AF1F-CBCC78A7CBFA}" type="slidenum">
              <a:rPr lang="en-US" smtClean="0"/>
              <a:pPr>
                <a:spcAft>
                  <a:spcPts val="600"/>
                </a:spcAft>
              </a:pPr>
              <a:t>32</a:t>
            </a:fld>
            <a:endParaRPr lang="en-US"/>
          </a:p>
        </p:txBody>
      </p:sp>
      <p:sp>
        <p:nvSpPr>
          <p:cNvPr id="11" name="Text Placeholder 4">
            <a:extLst>
              <a:ext uri="{FF2B5EF4-FFF2-40B4-BE49-F238E27FC236}">
                <a16:creationId xmlns:a16="http://schemas.microsoft.com/office/drawing/2014/main" id="{141D6892-B43F-8BE3-817B-1AC7091A6F9E}"/>
              </a:ext>
            </a:extLst>
          </p:cNvPr>
          <p:cNvSpPr>
            <a:spLocks noGrp="1"/>
          </p:cNvSpPr>
          <p:nvPr>
            <p:ph type="body" sz="quarter" idx="15"/>
          </p:nvPr>
        </p:nvSpPr>
        <p:spPr>
          <a:xfrm>
            <a:off x="6095999" y="1392702"/>
            <a:ext cx="5552049" cy="4698609"/>
          </a:xfrm>
        </p:spPr>
        <p:txBody>
          <a:bodyPr/>
          <a:lstStyle/>
          <a:p>
            <a:r>
              <a:rPr lang="en-US" dirty="0"/>
              <a:t>The fundamentals of infrastructure security course has helped develop my infrastructure security implementation skills as well as expanded my knowledge in threat intelligence, identification of security vulnerabilities , cloud security, security data analytics , incident response, risk management and IT regulator compliances and I look forward to putting these skills into play.</a:t>
            </a:r>
          </a:p>
        </p:txBody>
      </p:sp>
    </p:spTree>
    <p:extLst>
      <p:ext uri="{BB962C8B-B14F-4D97-AF65-F5344CB8AC3E}">
        <p14:creationId xmlns:p14="http://schemas.microsoft.com/office/powerpoint/2010/main" val="345590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Placeholder 7" descr="abstract image">
            <a:extLst>
              <a:ext uri="{FF2B5EF4-FFF2-40B4-BE49-F238E27FC236}">
                <a16:creationId xmlns:a16="http://schemas.microsoft.com/office/drawing/2014/main" id="{D5C5EA1B-F06D-4AD1-B526-89C2DF772232}"/>
              </a:ext>
            </a:extLst>
          </p:cNvPr>
          <p:cNvPicPr>
            <a:picLocks noChangeAspect="1"/>
          </p:cNvPicPr>
          <p:nvPr/>
        </p:nvPicPr>
        <p:blipFill rotWithShape="1">
          <a:blip r:embed="rId2">
            <a:alphaModFix amt="52000"/>
            <a:extLst>
              <a:ext uri="{BEBA8EAE-BF5A-486C-A8C5-ECC9F3942E4B}">
                <a14:imgProps xmlns:a14="http://schemas.microsoft.com/office/drawing/2010/main">
                  <a14:imgLayer r:embed="rId3">
                    <a14:imgEffect>
                      <a14:saturation sat="0"/>
                    </a14:imgEffect>
                  </a14:imgLayer>
                </a14:imgProps>
              </a:ext>
            </a:extLst>
          </a:blip>
          <a:srcRect l="22717" r="45642"/>
          <a:stretch/>
        </p:blipFill>
        <p:spPr>
          <a:xfrm rot="16200000">
            <a:off x="2667001" y="-2666999"/>
            <a:ext cx="6858000" cy="12192000"/>
          </a:xfrm>
          <a:prstGeom prst="rect">
            <a:avLst/>
          </a:prstGeom>
          <a:noFill/>
        </p:spPr>
      </p:pic>
      <p:sp>
        <p:nvSpPr>
          <p:cNvPr id="6" name="Title 5">
            <a:extLst>
              <a:ext uri="{FF2B5EF4-FFF2-40B4-BE49-F238E27FC236}">
                <a16:creationId xmlns:a16="http://schemas.microsoft.com/office/drawing/2014/main" id="{4F7706BE-EF2E-459C-8778-01DDD354C634}"/>
              </a:ext>
            </a:extLst>
          </p:cNvPr>
          <p:cNvSpPr>
            <a:spLocks noGrp="1"/>
          </p:cNvSpPr>
          <p:nvPr>
            <p:ph type="title" idx="4294967295"/>
          </p:nvPr>
        </p:nvSpPr>
        <p:spPr>
          <a:xfrm>
            <a:off x="702365" y="1660810"/>
            <a:ext cx="10787270" cy="830649"/>
          </a:xfrm>
        </p:spPr>
        <p:txBody>
          <a:bodyPr>
            <a:normAutofit/>
          </a:bodyPr>
          <a:lstStyle/>
          <a:p>
            <a:r>
              <a:rPr lang="en-US" sz="4000" spc="300" dirty="0"/>
              <a:t>THANK YOU</a:t>
            </a:r>
          </a:p>
        </p:txBody>
      </p:sp>
      <p:pic>
        <p:nvPicPr>
          <p:cNvPr id="24" name="Online Image Placeholder 23" descr="User">
            <a:extLst>
              <a:ext uri="{FF2B5EF4-FFF2-40B4-BE49-F238E27FC236}">
                <a16:creationId xmlns:a16="http://schemas.microsoft.com/office/drawing/2014/main" id="{E896B487-8C07-495F-95BF-B8F4960E1E8D}"/>
              </a:ext>
            </a:extLst>
          </p:cNvPr>
          <p:cNvPicPr>
            <a:picLocks noGrp="1" noChangeAspect="1"/>
          </p:cNvPicPr>
          <p:nvPr>
            <p:ph type="clipArt" sz="quarter" idx="19"/>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64478" y="3063240"/>
            <a:ext cx="731520" cy="731520"/>
          </a:xfrm>
        </p:spPr>
      </p:pic>
      <p:sp>
        <p:nvSpPr>
          <p:cNvPr id="8" name="Text Placeholder 7">
            <a:extLst>
              <a:ext uri="{FF2B5EF4-FFF2-40B4-BE49-F238E27FC236}">
                <a16:creationId xmlns:a16="http://schemas.microsoft.com/office/drawing/2014/main" id="{0B070B25-2BBC-49AC-9CFA-1CD7195DF2D6}"/>
              </a:ext>
            </a:extLst>
          </p:cNvPr>
          <p:cNvSpPr>
            <a:spLocks noGrp="1"/>
          </p:cNvSpPr>
          <p:nvPr>
            <p:ph type="body" sz="quarter" idx="16"/>
          </p:nvPr>
        </p:nvSpPr>
        <p:spPr>
          <a:xfrm>
            <a:off x="4197904" y="3992036"/>
            <a:ext cx="3064668" cy="518795"/>
          </a:xfrm>
        </p:spPr>
        <p:txBody>
          <a:bodyPr/>
          <a:lstStyle/>
          <a:p>
            <a:r>
              <a:rPr lang="en-US" dirty="0"/>
              <a:t>Joseph Rice</a:t>
            </a:r>
          </a:p>
        </p:txBody>
      </p:sp>
      <p:sp>
        <p:nvSpPr>
          <p:cNvPr id="10" name="Text Placeholder 9">
            <a:extLst>
              <a:ext uri="{FF2B5EF4-FFF2-40B4-BE49-F238E27FC236}">
                <a16:creationId xmlns:a16="http://schemas.microsoft.com/office/drawing/2014/main" id="{6E57A531-5B0F-485D-A015-BC78AD089BA6}"/>
              </a:ext>
            </a:extLst>
          </p:cNvPr>
          <p:cNvSpPr>
            <a:spLocks noGrp="1"/>
          </p:cNvSpPr>
          <p:nvPr>
            <p:ph type="body" sz="quarter" idx="18"/>
          </p:nvPr>
        </p:nvSpPr>
        <p:spPr/>
        <p:txBody>
          <a:bodyPr>
            <a:normAutofit/>
          </a:bodyPr>
          <a:lstStyle/>
          <a:p>
            <a:endParaRPr lang="en-US" dirty="0"/>
          </a:p>
        </p:txBody>
      </p:sp>
      <p:sp>
        <p:nvSpPr>
          <p:cNvPr id="3" name="Text Placeholder 2">
            <a:extLst>
              <a:ext uri="{FF2B5EF4-FFF2-40B4-BE49-F238E27FC236}">
                <a16:creationId xmlns:a16="http://schemas.microsoft.com/office/drawing/2014/main" id="{C747C414-85D9-40D6-9BB3-5AF68A84F413}"/>
              </a:ext>
            </a:extLst>
          </p:cNvPr>
          <p:cNvSpPr>
            <a:spLocks noGrp="1"/>
          </p:cNvSpPr>
          <p:nvPr>
            <p:ph type="body" sz="quarter" idx="12"/>
          </p:nvPr>
        </p:nvSpPr>
        <p:spPr>
          <a:xfrm>
            <a:off x="4928740" y="4615532"/>
            <a:ext cx="1602996" cy="59198"/>
          </a:xfrm>
        </p:spPr>
        <p:txBody>
          <a:bodyPr/>
          <a:lstStyle/>
          <a:p>
            <a:endParaRPr lang="en-US" dirty="0"/>
          </a:p>
        </p:txBody>
      </p:sp>
    </p:spTree>
    <p:extLst>
      <p:ext uri="{BB962C8B-B14F-4D97-AF65-F5344CB8AC3E}">
        <p14:creationId xmlns:p14="http://schemas.microsoft.com/office/powerpoint/2010/main" val="92772757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able with various people working on their laptops">
            <a:extLst>
              <a:ext uri="{FF2B5EF4-FFF2-40B4-BE49-F238E27FC236}">
                <a16:creationId xmlns:a16="http://schemas.microsoft.com/office/drawing/2014/main" id="{A0280051-D7F1-4438-B815-F0FF4906D141}"/>
              </a:ext>
            </a:extLst>
          </p:cNvPr>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20357" r="20355" b="-2"/>
          <a:stretch/>
        </p:blipFill>
        <p:spPr>
          <a:xfrm>
            <a:off x="20" y="10"/>
            <a:ext cx="6095980" cy="6857990"/>
          </a:xfrm>
          <a:noFill/>
        </p:spPr>
      </p:pic>
      <p:sp>
        <p:nvSpPr>
          <p:cNvPr id="8" name="Title 7">
            <a:extLst>
              <a:ext uri="{FF2B5EF4-FFF2-40B4-BE49-F238E27FC236}">
                <a16:creationId xmlns:a16="http://schemas.microsoft.com/office/drawing/2014/main" id="{103950CF-5BF2-4FB0-A36C-48C194F39E12}"/>
              </a:ext>
            </a:extLst>
          </p:cNvPr>
          <p:cNvSpPr>
            <a:spLocks noGrp="1"/>
          </p:cNvSpPr>
          <p:nvPr>
            <p:ph type="title"/>
          </p:nvPr>
        </p:nvSpPr>
        <p:spPr>
          <a:xfrm>
            <a:off x="7068819" y="642927"/>
            <a:ext cx="4846320" cy="1435947"/>
          </a:xfrm>
        </p:spPr>
        <p:txBody>
          <a:bodyPr anchor="t">
            <a:normAutofit/>
          </a:bodyPr>
          <a:lstStyle/>
          <a:p>
            <a:pPr>
              <a:lnSpc>
                <a:spcPct val="140000"/>
              </a:lnSpc>
            </a:pPr>
            <a:r>
              <a:rPr lang="en-US" sz="3000" dirty="0"/>
              <a:t>Manual Vulnerability Analysis</a:t>
            </a:r>
          </a:p>
        </p:txBody>
      </p:sp>
      <p:sp>
        <p:nvSpPr>
          <p:cNvPr id="4" name="Slide Number Placeholder 3">
            <a:extLst>
              <a:ext uri="{FF2B5EF4-FFF2-40B4-BE49-F238E27FC236}">
                <a16:creationId xmlns:a16="http://schemas.microsoft.com/office/drawing/2014/main" id="{A4BADA18-8F0E-4249-A144-6CB8259BA65B}"/>
              </a:ext>
            </a:extLst>
          </p:cNvPr>
          <p:cNvSpPr>
            <a:spLocks noGrp="1"/>
          </p:cNvSpPr>
          <p:nvPr>
            <p:ph type="sldNum" sz="quarter" idx="12"/>
          </p:nvPr>
        </p:nvSpPr>
        <p:spPr>
          <a:xfrm>
            <a:off x="11549269" y="6468303"/>
            <a:ext cx="443948" cy="365125"/>
          </a:xfrm>
        </p:spPr>
        <p:txBody>
          <a:bodyPr anchor="ctr">
            <a:normAutofit/>
          </a:bodyPr>
          <a:lstStyle/>
          <a:p>
            <a:pPr>
              <a:spcAft>
                <a:spcPts val="600"/>
              </a:spcAft>
            </a:pPr>
            <a:fld id="{8C2E478F-E849-4A8C-AF1F-CBCC78A7CBFA}" type="slidenum">
              <a:rPr lang="en-US" smtClean="0"/>
              <a:pPr>
                <a:spcAft>
                  <a:spcPts val="600"/>
                </a:spcAft>
              </a:pPr>
              <a:t>4</a:t>
            </a:fld>
            <a:endParaRPr lang="en-US"/>
          </a:p>
        </p:txBody>
      </p:sp>
      <p:sp>
        <p:nvSpPr>
          <p:cNvPr id="9" name="Content Placeholder 8">
            <a:extLst>
              <a:ext uri="{FF2B5EF4-FFF2-40B4-BE49-F238E27FC236}">
                <a16:creationId xmlns:a16="http://schemas.microsoft.com/office/drawing/2014/main" id="{256319DF-036A-473B-95D3-C5F6FF849FD4}"/>
              </a:ext>
            </a:extLst>
          </p:cNvPr>
          <p:cNvSpPr>
            <a:spLocks noGrp="1"/>
          </p:cNvSpPr>
          <p:nvPr>
            <p:ph type="body" sz="quarter" idx="15"/>
          </p:nvPr>
        </p:nvSpPr>
        <p:spPr>
          <a:xfrm>
            <a:off x="7068820" y="2078875"/>
            <a:ext cx="4114800" cy="3798888"/>
          </a:xfrm>
        </p:spPr>
        <p:txBody>
          <a:bodyPr>
            <a:normAutofit/>
          </a:bodyPr>
          <a:lstStyle/>
          <a:p>
            <a:pPr marL="0" indent="0" algn="r">
              <a:lnSpc>
                <a:spcPct val="140000"/>
              </a:lnSpc>
              <a:buNone/>
            </a:pPr>
            <a:r>
              <a:rPr lang="en-US" sz="1700" dirty="0"/>
              <a:t>  Within this section we carried out an exercise on </a:t>
            </a:r>
          </a:p>
          <a:p>
            <a:pPr marL="0" indent="0" algn="r">
              <a:lnSpc>
                <a:spcPct val="140000"/>
              </a:lnSpc>
              <a:buNone/>
            </a:pPr>
            <a:r>
              <a:rPr lang="en-US" sz="1700" dirty="0"/>
              <a:t>	- NMAP Scripting Engine</a:t>
            </a:r>
          </a:p>
          <a:p>
            <a:pPr marL="0" indent="0" algn="r">
              <a:lnSpc>
                <a:spcPct val="140000"/>
              </a:lnSpc>
              <a:buNone/>
            </a:pPr>
            <a:r>
              <a:rPr lang="en-US" sz="1700" dirty="0"/>
              <a:t>	- Microsoft windows       Bulletin MS08-067 Vulnerability</a:t>
            </a:r>
          </a:p>
          <a:p>
            <a:pPr marL="0" indent="0" algn="r">
              <a:lnSpc>
                <a:spcPct val="140000"/>
              </a:lnSpc>
              <a:buNone/>
            </a:pPr>
            <a:r>
              <a:rPr lang="en-US" sz="1700" dirty="0"/>
              <a:t>	-Microsoft Windows Bulletin MS17-010 Vulnerability</a:t>
            </a:r>
          </a:p>
          <a:p>
            <a:pPr marL="0" indent="0" algn="r">
              <a:lnSpc>
                <a:spcPct val="140000"/>
              </a:lnSpc>
              <a:buNone/>
            </a:pPr>
            <a:endParaRPr lang="en-US" sz="1700" dirty="0"/>
          </a:p>
        </p:txBody>
      </p:sp>
    </p:spTree>
    <p:extLst>
      <p:ext uri="{BB962C8B-B14F-4D97-AF65-F5344CB8AC3E}">
        <p14:creationId xmlns:p14="http://schemas.microsoft.com/office/powerpoint/2010/main" val="13253735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4306959" y="0"/>
            <a:ext cx="7951304" cy="636105"/>
          </a:xfrm>
        </p:spPr>
        <p:txBody>
          <a:bodyPr>
            <a:normAutofit fontScale="90000"/>
          </a:bodyPr>
          <a:lstStyle/>
          <a:p>
            <a:r>
              <a:rPr lang="en-US" sz="3200" dirty="0"/>
              <a:t>Manual Vulnerability Analysis Cont.</a:t>
            </a:r>
          </a:p>
        </p:txBody>
      </p:sp>
      <p:pic>
        <p:nvPicPr>
          <p:cNvPr id="8" name="Picture Placeholder 7" descr="close up of computer code">
            <a:extLst>
              <a:ext uri="{FF2B5EF4-FFF2-40B4-BE49-F238E27FC236}">
                <a16:creationId xmlns:a16="http://schemas.microsoft.com/office/drawing/2014/main" id="{A596BF19-CC58-4709-B5D6-3FC378FDC7BA}"/>
              </a:ext>
            </a:extLst>
          </p:cNvPr>
          <p:cNvPicPr>
            <a:picLocks noGrp="1" noChangeAspect="1"/>
          </p:cNvPicPr>
          <p:nvPr>
            <p:ph type="pic" sz="quarter" idx="13"/>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0370" r="20370"/>
          <a:stretch/>
        </p:blipFill>
        <p:spPr>
          <a:xfrm>
            <a:off x="0" y="0"/>
            <a:ext cx="4240696" cy="6867922"/>
          </a:xfrm>
        </p:spPr>
      </p:pic>
      <p:sp>
        <p:nvSpPr>
          <p:cNvPr id="2" name="Text Placeholder 1">
            <a:extLst>
              <a:ext uri="{FF2B5EF4-FFF2-40B4-BE49-F238E27FC236}">
                <a16:creationId xmlns:a16="http://schemas.microsoft.com/office/drawing/2014/main" id="{B156CAF1-214F-4566-9B0D-DACA1063E8C8}"/>
              </a:ext>
            </a:extLst>
          </p:cNvPr>
          <p:cNvSpPr>
            <a:spLocks noGrp="1"/>
          </p:cNvSpPr>
          <p:nvPr>
            <p:ph type="body" idx="1"/>
          </p:nvPr>
        </p:nvSpPr>
        <p:spPr>
          <a:xfrm>
            <a:off x="4306960" y="636105"/>
            <a:ext cx="7566988" cy="365125"/>
          </a:xfrm>
        </p:spPr>
        <p:txBody>
          <a:bodyPr/>
          <a:lstStyle/>
          <a:p>
            <a:r>
              <a:rPr lang="en-US" dirty="0"/>
              <a:t>Microsoft Windows Bulletin MS08-067 Vulnerability</a:t>
            </a:r>
          </a:p>
        </p:txBody>
      </p:sp>
      <p:sp>
        <p:nvSpPr>
          <p:cNvPr id="6" name="Slide Number Placeholder 5">
            <a:extLst>
              <a:ext uri="{FF2B5EF4-FFF2-40B4-BE49-F238E27FC236}">
                <a16:creationId xmlns:a16="http://schemas.microsoft.com/office/drawing/2014/main" id="{FC6A5C12-E784-444E-B868-DE2AE85742BB}"/>
              </a:ext>
            </a:extLst>
          </p:cNvPr>
          <p:cNvSpPr>
            <a:spLocks noGrp="1"/>
          </p:cNvSpPr>
          <p:nvPr>
            <p:ph type="sldNum" sz="quarter" idx="12"/>
          </p:nvPr>
        </p:nvSpPr>
        <p:spPr/>
        <p:txBody>
          <a:bodyPr/>
          <a:lstStyle/>
          <a:p>
            <a:fld id="{8C2E478F-E849-4A8C-AF1F-CBCC78A7CBFA}" type="slidenum">
              <a:rPr lang="en-US" smtClean="0"/>
              <a:t>5</a:t>
            </a:fld>
            <a:endParaRPr lang="en-US" dirty="0"/>
          </a:p>
        </p:txBody>
      </p:sp>
      <p:sp>
        <p:nvSpPr>
          <p:cNvPr id="4" name="TextBox 3">
            <a:extLst>
              <a:ext uri="{FF2B5EF4-FFF2-40B4-BE49-F238E27FC236}">
                <a16:creationId xmlns:a16="http://schemas.microsoft.com/office/drawing/2014/main" id="{A24F3704-0C63-0C17-6BCA-EE96CDF5D04D}"/>
              </a:ext>
            </a:extLst>
          </p:cNvPr>
          <p:cNvSpPr txBox="1"/>
          <p:nvPr/>
        </p:nvSpPr>
        <p:spPr>
          <a:xfrm>
            <a:off x="5088835" y="1637333"/>
            <a:ext cx="6137183" cy="4524315"/>
          </a:xfrm>
          <a:prstGeom prst="rect">
            <a:avLst/>
          </a:prstGeom>
          <a:noFill/>
        </p:spPr>
        <p:txBody>
          <a:bodyPr wrap="square" rtlCol="0">
            <a:spAutoFit/>
          </a:bodyPr>
          <a:lstStyle/>
          <a:p>
            <a:pPr marL="457200" indent="-457200" algn="ctr">
              <a:buFont typeface="+mj-lt"/>
              <a:buAutoNum type="arabicPeriod"/>
            </a:pPr>
            <a:r>
              <a:rPr lang="en-US" sz="2400" dirty="0">
                <a:latin typeface="Abadi" panose="020B0604020202020204" pitchFamily="34" charset="0"/>
              </a:rPr>
              <a:t>	To check for the vulnerability, I used the manual capability of the </a:t>
            </a:r>
            <a:r>
              <a:rPr lang="en-US" sz="2400" dirty="0" err="1">
                <a:latin typeface="Abadi" panose="020B0604020202020204" pitchFamily="34" charset="0"/>
              </a:rPr>
              <a:t>nmap</a:t>
            </a:r>
            <a:r>
              <a:rPr lang="en-US" sz="2400" dirty="0">
                <a:latin typeface="Abadi" panose="020B0604020202020204" pitchFamily="34" charset="0"/>
              </a:rPr>
              <a:t> scripting engine tools.</a:t>
            </a:r>
          </a:p>
          <a:p>
            <a:pPr marL="457200" indent="-457200" algn="ctr">
              <a:buFont typeface="+mj-lt"/>
              <a:buAutoNum type="arabicPeriod"/>
            </a:pPr>
            <a:endParaRPr lang="en-US" sz="2400" dirty="0">
              <a:latin typeface="Abadi" panose="020B0604020202020204" pitchFamily="34" charset="0"/>
            </a:endParaRPr>
          </a:p>
          <a:p>
            <a:pPr marL="457200" indent="-457200" algn="ctr">
              <a:buFont typeface="+mj-lt"/>
              <a:buAutoNum type="arabicPeriod"/>
            </a:pPr>
            <a:r>
              <a:rPr lang="en-US" sz="2400" dirty="0">
                <a:latin typeface="Abadi" panose="020B0604020202020204" pitchFamily="34" charset="0"/>
              </a:rPr>
              <a:t>	In the Terminal window of the Ubuntu Web machine, I entered cd /</a:t>
            </a:r>
            <a:r>
              <a:rPr lang="en-US" sz="2400" dirty="0" err="1">
                <a:latin typeface="Abadi" panose="020B0604020202020204" pitchFamily="34" charset="0"/>
              </a:rPr>
              <a:t>usr</a:t>
            </a:r>
            <a:r>
              <a:rPr lang="en-US" sz="2400" dirty="0">
                <a:latin typeface="Abadi" panose="020B0604020202020204" pitchFamily="34" charset="0"/>
              </a:rPr>
              <a:t>/share/</a:t>
            </a:r>
            <a:r>
              <a:rPr lang="en-US" sz="2400" dirty="0" err="1">
                <a:latin typeface="Abadi" panose="020B0604020202020204" pitchFamily="34" charset="0"/>
              </a:rPr>
              <a:t>nmap</a:t>
            </a:r>
            <a:r>
              <a:rPr lang="en-US" sz="2400" dirty="0">
                <a:latin typeface="Abadi" panose="020B0604020202020204" pitchFamily="34" charset="0"/>
              </a:rPr>
              <a:t>/scripts</a:t>
            </a:r>
          </a:p>
          <a:p>
            <a:pPr marL="457200" indent="-457200" algn="ctr">
              <a:buFont typeface="+mj-lt"/>
              <a:buAutoNum type="arabicPeriod"/>
            </a:pPr>
            <a:endParaRPr lang="en-US" sz="2400" dirty="0">
              <a:latin typeface="Abadi" panose="020B0604020202020204" pitchFamily="34" charset="0"/>
            </a:endParaRPr>
          </a:p>
          <a:p>
            <a:pPr marL="457200" indent="-457200" algn="ctr">
              <a:buFont typeface="+mj-lt"/>
              <a:buAutoNum type="arabicPeriod"/>
            </a:pPr>
            <a:r>
              <a:rPr lang="en-US" sz="2400" dirty="0">
                <a:latin typeface="Abadi" panose="020B0604020202020204" pitchFamily="34" charset="0"/>
              </a:rPr>
              <a:t> 	This placed me in the directory for the scripts. I than  Entered  ls *vuln* to display the vulnerability checks that are contained within the script’s files.</a:t>
            </a:r>
          </a:p>
        </p:txBody>
      </p:sp>
    </p:spTree>
    <p:extLst>
      <p:ext uri="{BB962C8B-B14F-4D97-AF65-F5344CB8AC3E}">
        <p14:creationId xmlns:p14="http://schemas.microsoft.com/office/powerpoint/2010/main" val="29447653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ext&#10;&#10;Description automatically generated">
            <a:extLst>
              <a:ext uri="{FF2B5EF4-FFF2-40B4-BE49-F238E27FC236}">
                <a16:creationId xmlns:a16="http://schemas.microsoft.com/office/drawing/2014/main" id="{6B516726-0EA1-D473-8375-D152287E1BBA}"/>
              </a:ext>
            </a:extLst>
          </p:cNvPr>
          <p:cNvPicPr>
            <a:picLocks noGrp="1" noChangeAspect="1"/>
          </p:cNvPicPr>
          <p:nvPr>
            <p:ph type="pic" sz="quarter" idx="13"/>
          </p:nvPr>
        </p:nvPicPr>
        <p:blipFill rotWithShape="1">
          <a:blip r:embed="rId2"/>
          <a:srcRect l="21383" t="502" r="19736" b="-502"/>
          <a:stretch/>
        </p:blipFill>
        <p:spPr>
          <a:xfrm>
            <a:off x="0" y="0"/>
            <a:ext cx="9256542" cy="6867922"/>
          </a:xfrm>
        </p:spPr>
      </p:pic>
      <p:sp>
        <p:nvSpPr>
          <p:cNvPr id="3" name="Title 2">
            <a:extLst>
              <a:ext uri="{FF2B5EF4-FFF2-40B4-BE49-F238E27FC236}">
                <a16:creationId xmlns:a16="http://schemas.microsoft.com/office/drawing/2014/main" id="{333FA7D7-166D-4E77-3221-7797AA560EA8}"/>
              </a:ext>
            </a:extLst>
          </p:cNvPr>
          <p:cNvSpPr>
            <a:spLocks noGrp="1"/>
          </p:cNvSpPr>
          <p:nvPr>
            <p:ph type="title"/>
          </p:nvPr>
        </p:nvSpPr>
        <p:spPr>
          <a:xfrm>
            <a:off x="8876714" y="140677"/>
            <a:ext cx="3315286" cy="2339189"/>
          </a:xfrm>
        </p:spPr>
        <p:txBody>
          <a:bodyPr/>
          <a:lstStyle/>
          <a:p>
            <a:r>
              <a:rPr lang="en-US" sz="2800" dirty="0"/>
              <a:t>Microsoft Vulnerability MS08-067</a:t>
            </a:r>
          </a:p>
        </p:txBody>
      </p:sp>
      <p:sp>
        <p:nvSpPr>
          <p:cNvPr id="4" name="Text Placeholder 3">
            <a:extLst>
              <a:ext uri="{FF2B5EF4-FFF2-40B4-BE49-F238E27FC236}">
                <a16:creationId xmlns:a16="http://schemas.microsoft.com/office/drawing/2014/main" id="{CF8B089A-D804-FA33-30F9-EBD1A7841359}"/>
              </a:ext>
            </a:extLst>
          </p:cNvPr>
          <p:cNvSpPr>
            <a:spLocks noGrp="1"/>
          </p:cNvSpPr>
          <p:nvPr>
            <p:ph type="body" idx="1"/>
          </p:nvPr>
        </p:nvSpPr>
        <p:spPr>
          <a:xfrm>
            <a:off x="8271803" y="2479867"/>
            <a:ext cx="3920197" cy="4353562"/>
          </a:xfrm>
        </p:spPr>
        <p:txBody>
          <a:bodyPr/>
          <a:lstStyle/>
          <a:p>
            <a:r>
              <a:rPr lang="en-US" dirty="0"/>
              <a:t>This screenshot shows that the ms08-067 vulnerability exists on the VM machine</a:t>
            </a:r>
          </a:p>
        </p:txBody>
      </p:sp>
      <p:sp>
        <p:nvSpPr>
          <p:cNvPr id="5" name="Slide Number Placeholder 4">
            <a:extLst>
              <a:ext uri="{FF2B5EF4-FFF2-40B4-BE49-F238E27FC236}">
                <a16:creationId xmlns:a16="http://schemas.microsoft.com/office/drawing/2014/main" id="{4E3A5C34-1B52-7227-AD00-C4B97488CA3F}"/>
              </a:ext>
            </a:extLst>
          </p:cNvPr>
          <p:cNvSpPr>
            <a:spLocks noGrp="1"/>
          </p:cNvSpPr>
          <p:nvPr>
            <p:ph type="sldNum" sz="quarter" idx="12"/>
          </p:nvPr>
        </p:nvSpPr>
        <p:spPr/>
        <p:txBody>
          <a:bodyPr/>
          <a:lstStyle/>
          <a:p>
            <a:fld id="{8C2E478F-E849-4A8C-AF1F-CBCC78A7CBFA}" type="slidenum">
              <a:rPr lang="en-US" smtClean="0"/>
              <a:t>6</a:t>
            </a:fld>
            <a:endParaRPr lang="en-US" dirty="0"/>
          </a:p>
        </p:txBody>
      </p:sp>
    </p:spTree>
    <p:extLst>
      <p:ext uri="{BB962C8B-B14F-4D97-AF65-F5344CB8AC3E}">
        <p14:creationId xmlns:p14="http://schemas.microsoft.com/office/powerpoint/2010/main" val="93644738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ext&#10;&#10;Description automatically generated">
            <a:extLst>
              <a:ext uri="{FF2B5EF4-FFF2-40B4-BE49-F238E27FC236}">
                <a16:creationId xmlns:a16="http://schemas.microsoft.com/office/drawing/2014/main" id="{11EBB144-F59D-637B-33D0-D01ED78DA457}"/>
              </a:ext>
            </a:extLst>
          </p:cNvPr>
          <p:cNvPicPr>
            <a:picLocks noGrp="1" noChangeAspect="1"/>
          </p:cNvPicPr>
          <p:nvPr>
            <p:ph type="pic" sz="quarter" idx="13"/>
          </p:nvPr>
        </p:nvPicPr>
        <p:blipFill rotWithShape="1">
          <a:blip r:embed="rId2"/>
          <a:srcRect l="24589" r="26379"/>
          <a:stretch/>
        </p:blipFill>
        <p:spPr>
          <a:xfrm>
            <a:off x="0" y="0"/>
            <a:ext cx="9636368" cy="6867922"/>
          </a:xfrm>
        </p:spPr>
      </p:pic>
      <p:sp>
        <p:nvSpPr>
          <p:cNvPr id="3" name="Title 2">
            <a:extLst>
              <a:ext uri="{FF2B5EF4-FFF2-40B4-BE49-F238E27FC236}">
                <a16:creationId xmlns:a16="http://schemas.microsoft.com/office/drawing/2014/main" id="{D91843E0-267E-B411-3BF0-E1F41B46E24D}"/>
              </a:ext>
            </a:extLst>
          </p:cNvPr>
          <p:cNvSpPr>
            <a:spLocks noGrp="1"/>
          </p:cNvSpPr>
          <p:nvPr>
            <p:ph type="title"/>
          </p:nvPr>
        </p:nvSpPr>
        <p:spPr>
          <a:xfrm>
            <a:off x="9158068" y="0"/>
            <a:ext cx="3033932" cy="2096086"/>
          </a:xfrm>
        </p:spPr>
        <p:txBody>
          <a:bodyPr/>
          <a:lstStyle/>
          <a:p>
            <a:r>
              <a:rPr lang="en-US" sz="2800" dirty="0"/>
              <a:t>Microsoft ms017-010 vulnerability</a:t>
            </a:r>
          </a:p>
        </p:txBody>
      </p:sp>
      <p:sp>
        <p:nvSpPr>
          <p:cNvPr id="4" name="Text Placeholder 3">
            <a:extLst>
              <a:ext uri="{FF2B5EF4-FFF2-40B4-BE49-F238E27FC236}">
                <a16:creationId xmlns:a16="http://schemas.microsoft.com/office/drawing/2014/main" id="{4F001C89-E69F-DAC7-B359-5BFD0FD75480}"/>
              </a:ext>
            </a:extLst>
          </p:cNvPr>
          <p:cNvSpPr>
            <a:spLocks noGrp="1"/>
          </p:cNvSpPr>
          <p:nvPr>
            <p:ph type="body" idx="1"/>
          </p:nvPr>
        </p:nvSpPr>
        <p:spPr>
          <a:xfrm>
            <a:off x="8679766" y="2208628"/>
            <a:ext cx="3512234" cy="4624800"/>
          </a:xfrm>
        </p:spPr>
        <p:txBody>
          <a:bodyPr/>
          <a:lstStyle/>
          <a:p>
            <a:r>
              <a:rPr lang="en-US" dirty="0"/>
              <a:t>This screenshot shows that the Ms017-010 vulnerability exists on the </a:t>
            </a:r>
            <a:r>
              <a:rPr lang="en-US" dirty="0" err="1"/>
              <a:t>vm</a:t>
            </a:r>
            <a:r>
              <a:rPr lang="en-US" dirty="0"/>
              <a:t> machine</a:t>
            </a:r>
          </a:p>
        </p:txBody>
      </p:sp>
      <p:sp>
        <p:nvSpPr>
          <p:cNvPr id="5" name="Slide Number Placeholder 4">
            <a:extLst>
              <a:ext uri="{FF2B5EF4-FFF2-40B4-BE49-F238E27FC236}">
                <a16:creationId xmlns:a16="http://schemas.microsoft.com/office/drawing/2014/main" id="{112C602C-5B8E-A01A-91DF-5B730397DCD9}"/>
              </a:ext>
            </a:extLst>
          </p:cNvPr>
          <p:cNvSpPr>
            <a:spLocks noGrp="1"/>
          </p:cNvSpPr>
          <p:nvPr>
            <p:ph type="sldNum" sz="quarter" idx="12"/>
          </p:nvPr>
        </p:nvSpPr>
        <p:spPr/>
        <p:txBody>
          <a:bodyPr/>
          <a:lstStyle/>
          <a:p>
            <a:fld id="{8C2E478F-E849-4A8C-AF1F-CBCC78A7CBFA}" type="slidenum">
              <a:rPr lang="en-US" smtClean="0"/>
              <a:t>7</a:t>
            </a:fld>
            <a:endParaRPr lang="en-US" dirty="0"/>
          </a:p>
        </p:txBody>
      </p:sp>
    </p:spTree>
    <p:extLst>
      <p:ext uri="{BB962C8B-B14F-4D97-AF65-F5344CB8AC3E}">
        <p14:creationId xmlns:p14="http://schemas.microsoft.com/office/powerpoint/2010/main" val="214897731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DFA7D5C-CF59-44B7-8C23-7B608F2F9408}"/>
              </a:ext>
            </a:extLst>
          </p:cNvPr>
          <p:cNvPicPr>
            <a:picLocks noChangeAspect="1"/>
          </p:cNvPicPr>
          <p:nvPr/>
        </p:nvPicPr>
        <p:blipFill rotWithShape="1">
          <a:blip r:embed="rId2"/>
          <a:srcRect t="8907"/>
          <a:stretch/>
        </p:blipFill>
        <p:spPr>
          <a:xfrm>
            <a:off x="-3047" y="10"/>
            <a:ext cx="12191999" cy="6857990"/>
          </a:xfrm>
          <a:prstGeom prst="rect">
            <a:avLst/>
          </a:prstGeom>
        </p:spPr>
      </p:pic>
      <p:sp>
        <p:nvSpPr>
          <p:cNvPr id="16" name="Rectangle 1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ACA8BBE-4FE6-6120-E33A-36BF63F6AB42}"/>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nSpc>
                <a:spcPct val="90000"/>
              </a:lnSpc>
              <a:spcBef>
                <a:spcPct val="0"/>
              </a:spcBef>
            </a:pPr>
            <a:r>
              <a:rPr lang="en-US" sz="5200" dirty="0">
                <a:solidFill>
                  <a:srgbClr val="FFFFFF"/>
                </a:solidFill>
              </a:rPr>
              <a:t>Intrusion Analysis using Wireshark</a:t>
            </a:r>
          </a:p>
        </p:txBody>
      </p:sp>
      <p:sp>
        <p:nvSpPr>
          <p:cNvPr id="5" name="Slide Number Placeholder 4">
            <a:extLst>
              <a:ext uri="{FF2B5EF4-FFF2-40B4-BE49-F238E27FC236}">
                <a16:creationId xmlns:a16="http://schemas.microsoft.com/office/drawing/2014/main" id="{65A5FCFF-420A-FDC6-1E0D-D7CED23B059B}"/>
              </a:ext>
            </a:extLst>
          </p:cNvPr>
          <p:cNvSpPr>
            <a:spLocks noGrp="1"/>
          </p:cNvSpPr>
          <p:nvPr>
            <p:ph type="sldNum" sz="quarter" idx="4294967295"/>
          </p:nvPr>
        </p:nvSpPr>
        <p:spPr>
          <a:xfrm>
            <a:off x="8610600" y="6356350"/>
            <a:ext cx="2743200" cy="365125"/>
          </a:xfrm>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8</a:t>
            </a:fld>
            <a:endParaRPr lang="en-US">
              <a:solidFill>
                <a:srgbClr val="FFFFFF"/>
              </a:solidFill>
              <a:latin typeface="Calibri" panose="020F0502020204030204"/>
            </a:endParaRPr>
          </a:p>
        </p:txBody>
      </p:sp>
    </p:spTree>
    <p:extLst>
      <p:ext uri="{BB962C8B-B14F-4D97-AF65-F5344CB8AC3E}">
        <p14:creationId xmlns:p14="http://schemas.microsoft.com/office/powerpoint/2010/main" val="124446935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bstract spiral on blue tech background">
            <a:extLst>
              <a:ext uri="{FF2B5EF4-FFF2-40B4-BE49-F238E27FC236}">
                <a16:creationId xmlns:a16="http://schemas.microsoft.com/office/drawing/2014/main" id="{FA427AAA-576A-7160-88EA-A3C0540E3431}"/>
              </a:ext>
            </a:extLst>
          </p:cNvPr>
          <p:cNvPicPr>
            <a:picLocks noChangeAspect="1"/>
          </p:cNvPicPr>
          <p:nvPr/>
        </p:nvPicPr>
        <p:blipFill rotWithShape="1">
          <a:blip r:embed="rId2"/>
          <a:srcRect l="20742" r="19924" b="-1"/>
          <a:stretch/>
        </p:blipFill>
        <p:spPr>
          <a:xfrm>
            <a:off x="20" y="10"/>
            <a:ext cx="6095980" cy="6857990"/>
          </a:xfrm>
          <a:prstGeom prst="parallelogram">
            <a:avLst/>
          </a:prstGeom>
          <a:noFill/>
          <a:effectLst/>
        </p:spPr>
      </p:pic>
      <p:sp>
        <p:nvSpPr>
          <p:cNvPr id="3" name="Title 2">
            <a:extLst>
              <a:ext uri="{FF2B5EF4-FFF2-40B4-BE49-F238E27FC236}">
                <a16:creationId xmlns:a16="http://schemas.microsoft.com/office/drawing/2014/main" id="{830E34C1-D051-3D52-678F-069ACB0DBAB3}"/>
              </a:ext>
            </a:extLst>
          </p:cNvPr>
          <p:cNvSpPr>
            <a:spLocks noGrp="1"/>
          </p:cNvSpPr>
          <p:nvPr>
            <p:ph type="title"/>
          </p:nvPr>
        </p:nvSpPr>
        <p:spPr>
          <a:xfrm>
            <a:off x="7068819" y="642927"/>
            <a:ext cx="4846320" cy="1435947"/>
          </a:xfrm>
        </p:spPr>
        <p:txBody>
          <a:bodyPr anchor="t">
            <a:normAutofit/>
          </a:bodyPr>
          <a:lstStyle/>
          <a:p>
            <a:pPr>
              <a:lnSpc>
                <a:spcPct val="140000"/>
              </a:lnSpc>
            </a:pPr>
            <a:r>
              <a:rPr lang="en-US" sz="3000"/>
              <a:t>Intrusion Analysis using Wireshark     cont.</a:t>
            </a:r>
          </a:p>
        </p:txBody>
      </p:sp>
      <p:sp>
        <p:nvSpPr>
          <p:cNvPr id="4" name="Slide Number Placeholder 3">
            <a:extLst>
              <a:ext uri="{FF2B5EF4-FFF2-40B4-BE49-F238E27FC236}">
                <a16:creationId xmlns:a16="http://schemas.microsoft.com/office/drawing/2014/main" id="{30E360A4-29AA-7B77-CABD-B1531DF3C8B0}"/>
              </a:ext>
            </a:extLst>
          </p:cNvPr>
          <p:cNvSpPr>
            <a:spLocks noGrp="1"/>
          </p:cNvSpPr>
          <p:nvPr>
            <p:ph type="sldNum" sz="quarter" idx="12"/>
          </p:nvPr>
        </p:nvSpPr>
        <p:spPr>
          <a:xfrm>
            <a:off x="11549269" y="6468303"/>
            <a:ext cx="443948" cy="365125"/>
          </a:xfrm>
        </p:spPr>
        <p:txBody>
          <a:bodyPr anchor="ctr">
            <a:normAutofit/>
          </a:bodyPr>
          <a:lstStyle/>
          <a:p>
            <a:pPr>
              <a:spcAft>
                <a:spcPts val="600"/>
              </a:spcAft>
            </a:pPr>
            <a:fld id="{8C2E478F-E849-4A8C-AF1F-CBCC78A7CBFA}" type="slidenum">
              <a:rPr lang="en-US" smtClean="0"/>
              <a:pPr>
                <a:spcAft>
                  <a:spcPts val="600"/>
                </a:spcAft>
              </a:pPr>
              <a:t>9</a:t>
            </a:fld>
            <a:endParaRPr lang="en-US"/>
          </a:p>
        </p:txBody>
      </p:sp>
      <p:sp>
        <p:nvSpPr>
          <p:cNvPr id="5" name="Text Placeholder 4">
            <a:extLst>
              <a:ext uri="{FF2B5EF4-FFF2-40B4-BE49-F238E27FC236}">
                <a16:creationId xmlns:a16="http://schemas.microsoft.com/office/drawing/2014/main" id="{B766C370-3C9B-79B0-C785-1C790FE2C3D4}"/>
              </a:ext>
            </a:extLst>
          </p:cNvPr>
          <p:cNvSpPr>
            <a:spLocks noGrp="1"/>
          </p:cNvSpPr>
          <p:nvPr>
            <p:ph type="body" sz="quarter" idx="15"/>
          </p:nvPr>
        </p:nvSpPr>
        <p:spPr>
          <a:xfrm>
            <a:off x="7068820" y="2078875"/>
            <a:ext cx="4114800" cy="3798888"/>
          </a:xfrm>
        </p:spPr>
        <p:txBody>
          <a:bodyPr>
            <a:normAutofit/>
          </a:bodyPr>
          <a:lstStyle/>
          <a:p>
            <a:pPr>
              <a:lnSpc>
                <a:spcPct val="140000"/>
              </a:lnSpc>
            </a:pPr>
            <a:r>
              <a:rPr lang="en-US" dirty="0"/>
              <a:t>Within this section I have conducted fundamental protocol analysis activities including the following:</a:t>
            </a:r>
            <a:endParaRPr lang="en-US"/>
          </a:p>
          <a:p>
            <a:pPr marL="971550" lvl="1" indent="-285750">
              <a:lnSpc>
                <a:spcPct val="140000"/>
              </a:lnSpc>
            </a:pPr>
            <a:r>
              <a:rPr lang="en-US" sz="1800"/>
              <a:t>-Basic Protocol Analysis</a:t>
            </a:r>
          </a:p>
          <a:p>
            <a:pPr marL="971550" lvl="1" indent="-285750">
              <a:lnSpc>
                <a:spcPct val="140000"/>
              </a:lnSpc>
            </a:pPr>
            <a:r>
              <a:rPr lang="en-US" sz="1800"/>
              <a:t>-Using Display Filters To Extract Data</a:t>
            </a:r>
          </a:p>
          <a:p>
            <a:pPr marL="971550" lvl="1" indent="-285750">
              <a:lnSpc>
                <a:spcPct val="140000"/>
              </a:lnSpc>
            </a:pPr>
            <a:r>
              <a:rPr lang="en-US" sz="1800"/>
              <a:t>-Common Attacks</a:t>
            </a:r>
          </a:p>
          <a:p>
            <a:pPr marL="971550" lvl="1" indent="-285750">
              <a:lnSpc>
                <a:spcPct val="140000"/>
              </a:lnSpc>
            </a:pPr>
            <a:r>
              <a:rPr lang="en-US" sz="1800"/>
              <a:t>-Basic attack analysis</a:t>
            </a:r>
          </a:p>
        </p:txBody>
      </p:sp>
    </p:spTree>
    <p:extLst>
      <p:ext uri="{BB962C8B-B14F-4D97-AF65-F5344CB8AC3E}">
        <p14:creationId xmlns:p14="http://schemas.microsoft.com/office/powerpoint/2010/main" val="1261529865"/>
      </p:ext>
    </p:extLst>
  </p:cSld>
  <p:clrMapOvr>
    <a:masterClrMapping/>
  </p:clrMapOvr>
  <p:transition spd="slow">
    <p:push dir="u"/>
  </p:transition>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44546A"/>
      </a:dk2>
      <a:lt2>
        <a:srgbClr val="E7E6E6"/>
      </a:lt2>
      <a:accent1>
        <a:srgbClr val="A53F52"/>
      </a:accent1>
      <a:accent2>
        <a:srgbClr val="E99757"/>
      </a:accent2>
      <a:accent3>
        <a:srgbClr val="2F3342"/>
      </a:accent3>
      <a:accent4>
        <a:srgbClr val="2C2153"/>
      </a:accent4>
      <a:accent5>
        <a:srgbClr val="01023B"/>
      </a:accent5>
      <a:accent6>
        <a:srgbClr val="7F7F7F"/>
      </a:accent6>
      <a:hlink>
        <a:srgbClr val="3A3838"/>
      </a:hlink>
      <a:folHlink>
        <a:srgbClr val="D0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presentation_Win32_LW_v2.potx" id="{3AEEB70B-72AA-432B-B699-7833EBF4B1FE}" vid="{14A49A59-25D4-4203-BE02-DE6939C7C5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7E2D32-4FDD-4266-880C-17595B801432}">
  <ds:schemaRefs>
    <ds:schemaRef ds:uri="http://schemas.microsoft.com/sharepoint/v3/contenttype/forms"/>
  </ds:schemaRefs>
</ds:datastoreItem>
</file>

<file path=customXml/itemProps2.xml><?xml version="1.0" encoding="utf-8"?>
<ds:datastoreItem xmlns:ds="http://schemas.openxmlformats.org/officeDocument/2006/customXml" ds:itemID="{E3D9F223-918A-45AF-9B53-56AB9E5E2182}">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55BB9993-D5F9-46FA-B2E5-80E3632E98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Tech presentation</Template>
  <TotalTime>128</TotalTime>
  <Words>1210</Words>
  <Application>Microsoft Office PowerPoint</Application>
  <PresentationFormat>Widescreen</PresentationFormat>
  <Paragraphs>148</Paragraphs>
  <Slides>33</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Abadi</vt:lpstr>
      <vt:lpstr>Arial</vt:lpstr>
      <vt:lpstr>Calibri</vt:lpstr>
      <vt:lpstr>Calibri Light</vt:lpstr>
      <vt:lpstr>Wingdings</vt:lpstr>
      <vt:lpstr>Office Theme</vt:lpstr>
      <vt:lpstr>Fundamentals Of Infrastructure security</vt:lpstr>
      <vt:lpstr>Intro</vt:lpstr>
      <vt:lpstr>VM Utilized</vt:lpstr>
      <vt:lpstr>Manual Vulnerability Analysis</vt:lpstr>
      <vt:lpstr>Manual Vulnerability Analysis Cont.</vt:lpstr>
      <vt:lpstr>Microsoft Vulnerability MS08-067</vt:lpstr>
      <vt:lpstr>Microsoft ms017-010 vulnerability</vt:lpstr>
      <vt:lpstr>Intrusion Analysis using Wireshark</vt:lpstr>
      <vt:lpstr>Intrusion Analysis using Wireshark     cont.</vt:lpstr>
      <vt:lpstr>Intrusion Analysis Using Wireshark Q &amp; A</vt:lpstr>
      <vt:lpstr>Intrusion Analysis Using Wireshark Q &amp; A</vt:lpstr>
      <vt:lpstr>         Intrusion Analysis using Wireshark References</vt:lpstr>
      <vt:lpstr>Open SSL Analysis</vt:lpstr>
      <vt:lpstr>Open ssl analysis (cont.)</vt:lpstr>
      <vt:lpstr>OPEN SSL ANALYSIS </vt:lpstr>
      <vt:lpstr>Open SSL cont.</vt:lpstr>
      <vt:lpstr>SNort</vt:lpstr>
      <vt:lpstr>PowerPoint Presentation</vt:lpstr>
      <vt:lpstr>PowerPoint Presentation</vt:lpstr>
      <vt:lpstr>PowerPoint Presentation</vt:lpstr>
      <vt:lpstr>PowerPoint Presentation</vt:lpstr>
      <vt:lpstr>Live Memory Analysis</vt:lpstr>
      <vt:lpstr>PowerPoint Presentation</vt:lpstr>
      <vt:lpstr>PowerPoint Presentation</vt:lpstr>
      <vt:lpstr>PowerPoint Presentation</vt:lpstr>
      <vt:lpstr>Firewall</vt:lpstr>
      <vt:lpstr>PowerPoint Presentation</vt:lpstr>
      <vt:lpstr>PowerPoint Presentation</vt:lpstr>
      <vt:lpstr>PowerPoint Presentation</vt:lpstr>
      <vt:lpstr>Challenges</vt:lpstr>
      <vt:lpstr>Career Skills gained </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Fabrikam Technology Inc.</dc:title>
  <dc:creator>Storm Squad</dc:creator>
  <cp:lastModifiedBy>Storm Squad</cp:lastModifiedBy>
  <cp:revision>3</cp:revision>
  <dcterms:created xsi:type="dcterms:W3CDTF">2022-12-17T23:53:53Z</dcterms:created>
  <dcterms:modified xsi:type="dcterms:W3CDTF">2022-12-18T03:20:50Z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